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8"/>
  </p:notesMasterIdLst>
  <p:sldIdLst>
    <p:sldId id="256" r:id="rId3"/>
    <p:sldId id="257" r:id="rId4"/>
    <p:sldId id="258" r:id="rId5"/>
    <p:sldId id="310" r:id="rId6"/>
    <p:sldId id="31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embeddedFontLst>
    <p:embeddedFont>
      <p:font typeface="Amatic SC" panose="00000500000000000000" pitchFamily="2" charset="-79"/>
      <p:regular r:id="rId59"/>
      <p:bold r:id="rId60"/>
    </p:embeddedFont>
    <p:embeddedFont>
      <p:font typeface="Calibri" panose="020F0502020204030204" pitchFamily="34" charset="0"/>
      <p:regular r:id="rId61"/>
      <p:bold r:id="rId62"/>
      <p:italic r:id="rId63"/>
      <p:boldItalic r:id="rId64"/>
    </p:embeddedFont>
    <p:embeddedFont>
      <p:font typeface="Denk One" panose="020B0604020202020204" charset="0"/>
      <p:regular r:id="rId65"/>
    </p:embeddedFont>
    <p:embeddedFont>
      <p:font typeface="DM Serif Text" pitchFamily="2" charset="0"/>
      <p:regular r:id="rId66"/>
      <p:italic r:id="rId67"/>
    </p:embeddedFont>
    <p:embeddedFont>
      <p:font typeface="Fira Sans Extra Condensed" panose="020B0503050000020004" pitchFamily="34" charset="0"/>
      <p:regular r:id="rId68"/>
      <p:bold r:id="rId69"/>
      <p:italic r:id="rId70"/>
      <p:boldItalic r:id="rId71"/>
    </p:embeddedFont>
    <p:embeddedFont>
      <p:font typeface="Orbitron" panose="020B0604020202020204" charset="0"/>
      <p:regular r:id="rId72"/>
      <p:bold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Quicksand" panose="020B0604020202020204" charset="0"/>
      <p:regular r:id="rId81"/>
      <p:bold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B8C"/>
    <a:srgbClr val="FDA0B4"/>
    <a:srgbClr val="E95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9743D4-9263-4D44-97CB-705B710A0014}">
  <a:tblStyle styleId="{DF9743D4-9263-4D44-97CB-705B710A0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06" autoAdjust="0"/>
    <p:restoredTop sz="94660"/>
  </p:normalViewPr>
  <p:slideViewPr>
    <p:cSldViewPr snapToGrid="0">
      <p:cViewPr>
        <p:scale>
          <a:sx n="75" d="100"/>
          <a:sy n="75" d="100"/>
        </p:scale>
        <p:origin x="54" y="168"/>
      </p:cViewPr>
      <p:guideLst>
        <p:guide orient="horz" pos="340"/>
        <p:guide orient="horz" pos="2900"/>
        <p:guide pos="615"/>
        <p:guide pos="5311"/>
        <p:guide orient="horz" pos="117"/>
        <p:guide pos="2880"/>
        <p:guide pos="2294"/>
        <p:guide orient="horz" pos="1172"/>
        <p:guide orient="horz" pos="1488"/>
        <p:guide orient="horz" pos="1762"/>
        <p:guide orient="horz" pos="2707"/>
        <p:guide orient="horz" pos="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cc9050bdf8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cc9050bdf8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cc9050bdf8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c9050bdf8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ed0697184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cc9050bdf8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c9050bdf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efe0b8c4d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f264e083c8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f1f6d02c3c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f264e083c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f7eb2e6d3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f17053b67e_0_2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f1f6d02c3c_1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f1f6d02c3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c9050bdf8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ed0697184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f264e083c8_0_1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f264e083c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64e083c8_0_1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64e083c8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f1f6d02c3c_1_11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f1f6d02c3c_1_1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f1f6d02c3c_1_1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f1f6d02c3c_1_1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f1f6d02c3c_1_11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f1f6d02c3c_1_11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f1f6d02c3c_1_1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f1f6d02c3c_1_1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f1f6d02c3c_1_11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f1f6d02c3c_1_1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f1f6d02c3c_1_11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f1f6d02c3c_1_1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7"/>
        <p:cNvGrpSpPr/>
        <p:nvPr/>
      </p:nvGrpSpPr>
      <p:grpSpPr>
        <a:xfrm>
          <a:off x="0" y="0"/>
          <a:ext cx="0" cy="0"/>
          <a:chOff x="0" y="0"/>
          <a:chExt cx="0" cy="0"/>
        </a:xfrm>
      </p:grpSpPr>
      <p:sp>
        <p:nvSpPr>
          <p:cNvPr id="5798" name="Google Shape;5798;gf1f6d02c3c_1_14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9" name="Google Shape;5799;gf1f6d02c3c_1_14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6"/>
        <p:cNvGrpSpPr/>
        <p:nvPr/>
      </p:nvGrpSpPr>
      <p:grpSpPr>
        <a:xfrm>
          <a:off x="0" y="0"/>
          <a:ext cx="0" cy="0"/>
          <a:chOff x="0" y="0"/>
          <a:chExt cx="0" cy="0"/>
        </a:xfrm>
      </p:grpSpPr>
      <p:sp>
        <p:nvSpPr>
          <p:cNvPr id="6217" name="Google Shape;6217;gf1f6d02c3c_1_15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8" name="Google Shape;6218;gf1f6d02c3c_1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6"/>
        <p:cNvGrpSpPr/>
        <p:nvPr/>
      </p:nvGrpSpPr>
      <p:grpSpPr>
        <a:xfrm>
          <a:off x="0" y="0"/>
          <a:ext cx="0" cy="0"/>
          <a:chOff x="0" y="0"/>
          <a:chExt cx="0" cy="0"/>
        </a:xfrm>
      </p:grpSpPr>
      <p:sp>
        <p:nvSpPr>
          <p:cNvPr id="6387" name="Google Shape;6387;gf1f6d02c3c_1_1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8" name="Google Shape;6388;gf1f6d02c3c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1"/>
        <p:cNvGrpSpPr/>
        <p:nvPr/>
      </p:nvGrpSpPr>
      <p:grpSpPr>
        <a:xfrm>
          <a:off x="0" y="0"/>
          <a:ext cx="0" cy="0"/>
          <a:chOff x="0" y="0"/>
          <a:chExt cx="0" cy="0"/>
        </a:xfrm>
      </p:grpSpPr>
      <p:sp>
        <p:nvSpPr>
          <p:cNvPr id="6792" name="Google Shape;6792;gf1f6d02c3c_1_15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3" name="Google Shape;6793;gf1f6d02c3c_1_15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gf1f6d02c3c_1_16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3" name="Google Shape;7173;gf1f6d02c3c_1_16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5"/>
        <p:cNvGrpSpPr/>
        <p:nvPr/>
      </p:nvGrpSpPr>
      <p:grpSpPr>
        <a:xfrm>
          <a:off x="0" y="0"/>
          <a:ext cx="0" cy="0"/>
          <a:chOff x="0" y="0"/>
          <a:chExt cx="0" cy="0"/>
        </a:xfrm>
      </p:grpSpPr>
      <p:sp>
        <p:nvSpPr>
          <p:cNvPr id="7586" name="Google Shape;7586;gf1f6d02c3c_1_16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7" name="Google Shape;7587;gf1f6d02c3c_1_16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6"/>
        <p:cNvGrpSpPr/>
        <p:nvPr/>
      </p:nvGrpSpPr>
      <p:grpSpPr>
        <a:xfrm>
          <a:off x="0" y="0"/>
          <a:ext cx="0" cy="0"/>
          <a:chOff x="0" y="0"/>
          <a:chExt cx="0" cy="0"/>
        </a:xfrm>
      </p:grpSpPr>
      <p:sp>
        <p:nvSpPr>
          <p:cNvPr id="7947" name="Google Shape;7947;gf1f6d02c3c_1_16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8" name="Google Shape;7948;gf1f6d02c3c_1_16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6"/>
        <p:cNvGrpSpPr/>
        <p:nvPr/>
      </p:nvGrpSpPr>
      <p:grpSpPr>
        <a:xfrm>
          <a:off x="0" y="0"/>
          <a:ext cx="0" cy="0"/>
          <a:chOff x="0" y="0"/>
          <a:chExt cx="0" cy="0"/>
        </a:xfrm>
      </p:grpSpPr>
      <p:sp>
        <p:nvSpPr>
          <p:cNvPr id="8457" name="Google Shape;8457;gf1f6d02c3c_1_17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8" name="Google Shape;8458;gf1f6d02c3c_1_1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6"/>
        <p:cNvGrpSpPr/>
        <p:nvPr/>
      </p:nvGrpSpPr>
      <p:grpSpPr>
        <a:xfrm>
          <a:off x="0" y="0"/>
          <a:ext cx="0" cy="0"/>
          <a:chOff x="0" y="0"/>
          <a:chExt cx="0" cy="0"/>
        </a:xfrm>
      </p:grpSpPr>
      <p:sp>
        <p:nvSpPr>
          <p:cNvPr id="9077" name="Google Shape;9077;gf1f6d02c3c_1_1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8" name="Google Shape;9078;gf1f6d02c3c_1_1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0"/>
        <p:cNvGrpSpPr/>
        <p:nvPr/>
      </p:nvGrpSpPr>
      <p:grpSpPr>
        <a:xfrm>
          <a:off x="0" y="0"/>
          <a:ext cx="0" cy="0"/>
          <a:chOff x="0" y="0"/>
          <a:chExt cx="0" cy="0"/>
        </a:xfrm>
      </p:grpSpPr>
      <p:sp>
        <p:nvSpPr>
          <p:cNvPr id="9671" name="Google Shape;9671;gf1f6d02c3c_1_18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2" name="Google Shape;9672;gf1f6d02c3c_1_18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1"/>
        <p:cNvGrpSpPr/>
        <p:nvPr/>
      </p:nvGrpSpPr>
      <p:grpSpPr>
        <a:xfrm>
          <a:off x="0" y="0"/>
          <a:ext cx="0" cy="0"/>
          <a:chOff x="0" y="0"/>
          <a:chExt cx="0" cy="0"/>
        </a:xfrm>
      </p:grpSpPr>
      <p:sp>
        <p:nvSpPr>
          <p:cNvPr id="9992" name="Google Shape;9992;gf1f6d02c3c_1_18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3" name="Google Shape;9993;gf1f6d02c3c_1_18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9"/>
        <p:cNvGrpSpPr/>
        <p:nvPr/>
      </p:nvGrpSpPr>
      <p:grpSpPr>
        <a:xfrm>
          <a:off x="0" y="0"/>
          <a:ext cx="0" cy="0"/>
          <a:chOff x="0" y="0"/>
          <a:chExt cx="0" cy="0"/>
        </a:xfrm>
      </p:grpSpPr>
      <p:sp>
        <p:nvSpPr>
          <p:cNvPr id="10300" name="Google Shape;10300;gf1f6d02c3c_1_20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1" name="Google Shape;10301;gf1f6d02c3c_1_20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c9050bdf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cc9050bdf8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4"/>
            <p:cNvGrpSpPr/>
            <p:nvPr/>
          </p:nvGrpSpPr>
          <p:grpSpPr>
            <a:xfrm rot="10800000" flipH="1">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4"/>
              <p:cNvGrpSpPr/>
              <p:nvPr/>
            </p:nvGrpSpPr>
            <p:grpSpPr>
              <a:xfrm rot="10800000" flipH="1">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1" name="Google Shape;381;p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2" name="Google Shape;382;p24"/>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3" name="Google Shape;383;p2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52"/>
        <p:cNvGrpSpPr/>
        <p:nvPr/>
      </p:nvGrpSpPr>
      <p:grpSpPr>
        <a:xfrm>
          <a:off x="0" y="0"/>
          <a:ext cx="0" cy="0"/>
          <a:chOff x="0" y="0"/>
          <a:chExt cx="0" cy="0"/>
        </a:xfrm>
      </p:grpSpPr>
      <p:sp>
        <p:nvSpPr>
          <p:cNvPr id="653" name="Google Shape;653;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48"/>
        <p:cNvGrpSpPr/>
        <p:nvPr/>
      </p:nvGrpSpPr>
      <p:grpSpPr>
        <a:xfrm>
          <a:off x="0" y="0"/>
          <a:ext cx="0" cy="0"/>
          <a:chOff x="0" y="0"/>
          <a:chExt cx="0" cy="0"/>
        </a:xfrm>
      </p:grpSpPr>
      <p:sp>
        <p:nvSpPr>
          <p:cNvPr id="649" name="Google Shape;64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50" name="Google Shape;65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2.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41.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8.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hyperlink" Target="https://docs.google.com/spreadsheets/d/1_UPh1kPhkucQ9qU_FQc-8-de0-svnlYRuhUJsPyRO0o/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hyperlink" Target="https://docs.google.com/spreadsheets/d/1_UPh1kPhkucQ9qU_FQc-8-de0-svnlYRuhUJsPyRO0o/cop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hyperlink" Target="https://docs.google.com/spreadsheets/d/1_UPh1kPhkucQ9qU_FQc-8-de0-svnlYRuhUJsPyRO0o/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13" Type="http://schemas.openxmlformats.org/officeDocument/2006/relationships/hyperlink" Target="https://www.freepik.com/free-vector/flat-design-ui-ux-background_18301794.htm/?utm_source=slidesgo_template&amp;utm_medium=referral-link&amp;utm_campaign=sg_resources&amp;utm_content=freepik" TargetMode="Externa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7"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2"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11"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10"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4"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Orbitron?query=orbit"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hyperlink" Target="https://fonts.google.com/specimen/Quicksand?query=quic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2.gif"/><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0.gif"/><Relationship Id="rId4" Type="http://schemas.openxmlformats.org/officeDocument/2006/relationships/image" Target="../media/image38.gif"/><Relationship Id="rId9" Type="http://schemas.openxmlformats.org/officeDocument/2006/relationships/image" Target="../media/image39.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21.png"/><Relationship Id="rId16"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7.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1.jp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Almacen ITE – BD</a:t>
            </a:r>
            <a:endParaRPr dirty="0"/>
          </a:p>
        </p:txBody>
      </p:sp>
      <p:sp>
        <p:nvSpPr>
          <p:cNvPr id="659" name="Google Shape;659;p38"/>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8"/>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38"/>
          <p:cNvGrpSpPr/>
          <p:nvPr/>
        </p:nvGrpSpPr>
        <p:grpSpPr>
          <a:xfrm rot="10800000" flipH="1">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45"/>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954" name="Google Shape;954;p45"/>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grpSp>
        <p:nvGrpSpPr>
          <p:cNvPr id="955" name="Google Shape;955;p45"/>
          <p:cNvGrpSpPr/>
          <p:nvPr/>
        </p:nvGrpSpPr>
        <p:grpSpPr>
          <a:xfrm>
            <a:off x="6782222" y="3381976"/>
            <a:ext cx="1514782" cy="1006855"/>
            <a:chOff x="4981963" y="3755000"/>
            <a:chExt cx="1001575" cy="735575"/>
          </a:xfrm>
        </p:grpSpPr>
        <p:sp>
          <p:nvSpPr>
            <p:cNvPr id="956" name="Google Shape;956;p45"/>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5"/>
          <p:cNvGrpSpPr/>
          <p:nvPr/>
        </p:nvGrpSpPr>
        <p:grpSpPr>
          <a:xfrm flipH="1">
            <a:off x="7908792" y="2620556"/>
            <a:ext cx="789081" cy="515055"/>
            <a:chOff x="4842900" y="2922987"/>
            <a:chExt cx="436632" cy="284986"/>
          </a:xfrm>
        </p:grpSpPr>
        <p:sp>
          <p:nvSpPr>
            <p:cNvPr id="963" name="Google Shape;963;p4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5"/>
          <p:cNvGrpSpPr/>
          <p:nvPr/>
        </p:nvGrpSpPr>
        <p:grpSpPr>
          <a:xfrm>
            <a:off x="847750" y="801150"/>
            <a:ext cx="7480100" cy="3679625"/>
            <a:chOff x="2801325" y="949275"/>
            <a:chExt cx="7480100" cy="3679625"/>
          </a:xfrm>
        </p:grpSpPr>
        <p:sp>
          <p:nvSpPr>
            <p:cNvPr id="966" name="Google Shape;966;p45"/>
            <p:cNvSpPr/>
            <p:nvPr/>
          </p:nvSpPr>
          <p:spPr>
            <a:xfrm>
              <a:off x="2801325" y="42732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10030650" y="949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5"/>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grpSp>
        <p:nvGrpSpPr>
          <p:cNvPr id="973" name="Google Shape;973;p46"/>
          <p:cNvGrpSpPr/>
          <p:nvPr/>
        </p:nvGrpSpPr>
        <p:grpSpPr>
          <a:xfrm>
            <a:off x="719925" y="2873100"/>
            <a:ext cx="4139569" cy="1730324"/>
            <a:chOff x="3704375" y="2814064"/>
            <a:chExt cx="4955787" cy="2071500"/>
          </a:xfrm>
        </p:grpSpPr>
        <p:sp>
          <p:nvSpPr>
            <p:cNvPr id="974" name="Google Shape;974;p46"/>
            <p:cNvSpPr/>
            <p:nvPr/>
          </p:nvSpPr>
          <p:spPr>
            <a:xfrm>
              <a:off x="3704375" y="2814064"/>
              <a:ext cx="4954800" cy="2071500"/>
            </a:xfrm>
            <a:prstGeom prst="roundRect">
              <a:avLst>
                <a:gd name="adj" fmla="val 7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3705363" y="2814064"/>
              <a:ext cx="4954800" cy="2071500"/>
            </a:xfrm>
            <a:prstGeom prst="roundRect">
              <a:avLst>
                <a:gd name="adj" fmla="val 7784"/>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46"/>
            <p:cNvGrpSpPr/>
            <p:nvPr/>
          </p:nvGrpSpPr>
          <p:grpSpPr>
            <a:xfrm rot="10800000" flipH="1">
              <a:off x="5767768" y="4657459"/>
              <a:ext cx="825589" cy="93999"/>
              <a:chOff x="5656279" y="809024"/>
              <a:chExt cx="830071" cy="94500"/>
            </a:xfrm>
          </p:grpSpPr>
          <p:sp>
            <p:nvSpPr>
              <p:cNvPr id="977" name="Google Shape;977;p46"/>
              <p:cNvSpPr/>
              <p:nvPr/>
            </p:nvSpPr>
            <p:spPr>
              <a:xfrm>
                <a:off x="5656279" y="809024"/>
                <a:ext cx="94500" cy="94500"/>
              </a:xfrm>
              <a:prstGeom prst="ellipse">
                <a:avLst/>
              </a:prstGeom>
              <a:solidFill>
                <a:schemeClr val="accent6"/>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590147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614666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639185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3932900" y="2921650"/>
              <a:ext cx="4491000" cy="262500"/>
              <a:chOff x="3646108" y="2908014"/>
              <a:chExt cx="4491000" cy="262500"/>
            </a:xfrm>
          </p:grpSpPr>
          <p:sp>
            <p:nvSpPr>
              <p:cNvPr id="982" name="Google Shape;982;p46"/>
              <p:cNvSpPr/>
              <p:nvPr/>
            </p:nvSpPr>
            <p:spPr>
              <a:xfrm>
                <a:off x="3646108" y="29080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46"/>
              <p:cNvGrpSpPr/>
              <p:nvPr/>
            </p:nvGrpSpPr>
            <p:grpSpPr>
              <a:xfrm rot="10800000" flipH="1">
                <a:off x="3850212" y="2998288"/>
                <a:ext cx="429322" cy="93999"/>
                <a:chOff x="9164898" y="-1783530"/>
                <a:chExt cx="431653" cy="94500"/>
              </a:xfrm>
            </p:grpSpPr>
            <p:sp>
              <p:nvSpPr>
                <p:cNvPr id="984" name="Google Shape;984;p46"/>
                <p:cNvSpPr/>
                <p:nvPr/>
              </p:nvSpPr>
              <p:spPr>
                <a:xfrm>
                  <a:off x="9164898" y="-178353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9333475" y="-1783530"/>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9502051" y="-178353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87" name="Google Shape;987;p46"/>
          <p:cNvSpPr txBox="1">
            <a:spLocks noGrp="1"/>
          </p:cNvSpPr>
          <p:nvPr>
            <p:ph type="title"/>
          </p:nvPr>
        </p:nvSpPr>
        <p:spPr>
          <a:xfrm>
            <a:off x="892810" y="3310675"/>
            <a:ext cx="37938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47"/>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a:t>
            </a:r>
            <a:endParaRPr/>
          </a:p>
        </p:txBody>
      </p:sp>
      <p:sp>
        <p:nvSpPr>
          <p:cNvPr id="993" name="Google Shape;993;p47"/>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4" name="Google Shape;994;p47"/>
          <p:cNvGrpSpPr/>
          <p:nvPr/>
        </p:nvGrpSpPr>
        <p:grpSpPr>
          <a:xfrm>
            <a:off x="5204264" y="3224569"/>
            <a:ext cx="934369" cy="686218"/>
            <a:chOff x="2277700" y="3137375"/>
            <a:chExt cx="1001575" cy="735575"/>
          </a:xfrm>
        </p:grpSpPr>
        <p:sp>
          <p:nvSpPr>
            <p:cNvPr id="995" name="Google Shape;995;p47"/>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7"/>
          <p:cNvGrpSpPr/>
          <p:nvPr/>
        </p:nvGrpSpPr>
        <p:grpSpPr>
          <a:xfrm>
            <a:off x="6230674" y="1418510"/>
            <a:ext cx="1545019" cy="3125121"/>
            <a:chOff x="5340455" y="1253108"/>
            <a:chExt cx="1656146" cy="3349899"/>
          </a:xfrm>
        </p:grpSpPr>
        <p:grpSp>
          <p:nvGrpSpPr>
            <p:cNvPr id="1002" name="Google Shape;1002;p47"/>
            <p:cNvGrpSpPr/>
            <p:nvPr/>
          </p:nvGrpSpPr>
          <p:grpSpPr>
            <a:xfrm>
              <a:off x="5340455" y="1253108"/>
              <a:ext cx="1656146" cy="3349899"/>
              <a:chOff x="2135600" y="1562875"/>
              <a:chExt cx="1268300" cy="2565400"/>
            </a:xfrm>
          </p:grpSpPr>
          <p:sp>
            <p:nvSpPr>
              <p:cNvPr id="1003" name="Google Shape;1003;p47"/>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7"/>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013" name="Google Shape;1013;p47"/>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014" name="Google Shape;1014;p47"/>
          <p:cNvGrpSpPr/>
          <p:nvPr/>
        </p:nvGrpSpPr>
        <p:grpSpPr>
          <a:xfrm>
            <a:off x="5792241" y="2817800"/>
            <a:ext cx="548009" cy="547985"/>
            <a:chOff x="1891675" y="2449675"/>
            <a:chExt cx="587425" cy="587400"/>
          </a:xfrm>
        </p:grpSpPr>
        <p:sp>
          <p:nvSpPr>
            <p:cNvPr id="1015" name="Google Shape;1015;p47"/>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7"/>
          <p:cNvGrpSpPr/>
          <p:nvPr/>
        </p:nvGrpSpPr>
        <p:grpSpPr>
          <a:xfrm>
            <a:off x="902825" y="1521400"/>
            <a:ext cx="607200" cy="724250"/>
            <a:chOff x="2856400" y="1669525"/>
            <a:chExt cx="607200" cy="724250"/>
          </a:xfrm>
        </p:grpSpPr>
        <p:sp>
          <p:nvSpPr>
            <p:cNvPr id="1020" name="Google Shape;1020;p47"/>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3212825" y="214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grpSp>
        <p:nvGrpSpPr>
          <p:cNvPr id="1026" name="Google Shape;1026;p48"/>
          <p:cNvGrpSpPr/>
          <p:nvPr/>
        </p:nvGrpSpPr>
        <p:grpSpPr>
          <a:xfrm>
            <a:off x="1766399" y="1424875"/>
            <a:ext cx="2299225" cy="3108284"/>
            <a:chOff x="486919" y="1114962"/>
            <a:chExt cx="2619901" cy="3541800"/>
          </a:xfrm>
        </p:grpSpPr>
        <p:sp>
          <p:nvSpPr>
            <p:cNvPr id="1027" name="Google Shape;1027;p4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8"/>
            <p:cNvGrpSpPr/>
            <p:nvPr/>
          </p:nvGrpSpPr>
          <p:grpSpPr>
            <a:xfrm rot="10800000" flipH="1">
              <a:off x="620929" y="1244995"/>
              <a:ext cx="429322" cy="93999"/>
              <a:chOff x="5578333" y="744468"/>
              <a:chExt cx="431653" cy="94500"/>
            </a:xfrm>
          </p:grpSpPr>
          <p:sp>
            <p:nvSpPr>
              <p:cNvPr id="1030" name="Google Shape;1030;p4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48"/>
          <p:cNvGrpSpPr/>
          <p:nvPr/>
        </p:nvGrpSpPr>
        <p:grpSpPr>
          <a:xfrm>
            <a:off x="5076623" y="1424875"/>
            <a:ext cx="2299252" cy="3108284"/>
            <a:chOff x="91807" y="1114962"/>
            <a:chExt cx="2619932" cy="3541800"/>
          </a:xfrm>
        </p:grpSpPr>
        <p:sp>
          <p:nvSpPr>
            <p:cNvPr id="1034" name="Google Shape;1034;p48"/>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8"/>
            <p:cNvGrpSpPr/>
            <p:nvPr/>
          </p:nvGrpSpPr>
          <p:grpSpPr>
            <a:xfrm rot="10800000" flipH="1">
              <a:off x="229496" y="1244995"/>
              <a:ext cx="429322" cy="93999"/>
              <a:chOff x="5184775" y="744468"/>
              <a:chExt cx="431653" cy="94500"/>
            </a:xfrm>
          </p:grpSpPr>
          <p:sp>
            <p:nvSpPr>
              <p:cNvPr id="1037" name="Google Shape;1037;p48"/>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0" name="Google Shape;1040;p48"/>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043" name="Google Shape;1043;p48"/>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044" name="Google Shape;1044;p48"/>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045" name="Google Shape;1045;p48"/>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046" name="Google Shape;1046;p48"/>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047" name="Google Shape;1047;p48"/>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48"/>
          <p:cNvGrpSpPr/>
          <p:nvPr/>
        </p:nvGrpSpPr>
        <p:grpSpPr>
          <a:xfrm>
            <a:off x="2685575" y="2084063"/>
            <a:ext cx="460907" cy="572684"/>
            <a:chOff x="-2310650" y="3525775"/>
            <a:chExt cx="292250" cy="363125"/>
          </a:xfrm>
        </p:grpSpPr>
        <p:sp>
          <p:nvSpPr>
            <p:cNvPr id="1050" name="Google Shape;1050;p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8"/>
          <p:cNvGrpSpPr/>
          <p:nvPr/>
        </p:nvGrpSpPr>
        <p:grpSpPr>
          <a:xfrm>
            <a:off x="6030737" y="2120181"/>
            <a:ext cx="507188" cy="500449"/>
            <a:chOff x="-1951475" y="3597450"/>
            <a:chExt cx="295375" cy="291450"/>
          </a:xfrm>
        </p:grpSpPr>
        <p:sp>
          <p:nvSpPr>
            <p:cNvPr id="1055" name="Google Shape;1055;p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8"/>
          <p:cNvGrpSpPr/>
          <p:nvPr/>
        </p:nvGrpSpPr>
        <p:grpSpPr>
          <a:xfrm>
            <a:off x="902825" y="1521400"/>
            <a:ext cx="7411200" cy="2782025"/>
            <a:chOff x="2856400" y="1669525"/>
            <a:chExt cx="7411200" cy="2782025"/>
          </a:xfrm>
        </p:grpSpPr>
        <p:sp>
          <p:nvSpPr>
            <p:cNvPr id="1060" name="Google Shape;1060;p48"/>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8"/>
          <p:cNvGrpSpPr/>
          <p:nvPr/>
        </p:nvGrpSpPr>
        <p:grpSpPr>
          <a:xfrm>
            <a:off x="1247624" y="2656750"/>
            <a:ext cx="577500" cy="402300"/>
            <a:chOff x="7526575" y="2029150"/>
            <a:chExt cx="577500" cy="402300"/>
          </a:xfrm>
        </p:grpSpPr>
        <p:sp>
          <p:nvSpPr>
            <p:cNvPr id="1063" name="Google Shape;1063;p48"/>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5" name="Google Shape;1065;p48"/>
          <p:cNvGrpSpPr/>
          <p:nvPr/>
        </p:nvGrpSpPr>
        <p:grpSpPr>
          <a:xfrm flipH="1">
            <a:off x="7202445" y="1994883"/>
            <a:ext cx="814886" cy="531898"/>
            <a:chOff x="4842900" y="2922987"/>
            <a:chExt cx="436632" cy="284986"/>
          </a:xfrm>
        </p:grpSpPr>
        <p:sp>
          <p:nvSpPr>
            <p:cNvPr id="1066" name="Google Shape;1066;p4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9"/>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073" name="Google Shape;1073;p49"/>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4" name="Google Shape;1074;p49"/>
          <p:cNvGrpSpPr/>
          <p:nvPr/>
        </p:nvGrpSpPr>
        <p:grpSpPr>
          <a:xfrm>
            <a:off x="1331101" y="1409959"/>
            <a:ext cx="1555447" cy="3146214"/>
            <a:chOff x="1336274" y="1409981"/>
            <a:chExt cx="1578653" cy="3193153"/>
          </a:xfrm>
        </p:grpSpPr>
        <p:grpSp>
          <p:nvGrpSpPr>
            <p:cNvPr id="1075" name="Google Shape;1075;p49"/>
            <p:cNvGrpSpPr/>
            <p:nvPr/>
          </p:nvGrpSpPr>
          <p:grpSpPr>
            <a:xfrm>
              <a:off x="1336274" y="1409981"/>
              <a:ext cx="1578653" cy="3193153"/>
              <a:chOff x="2135600" y="1562875"/>
              <a:chExt cx="1268300" cy="2565400"/>
            </a:xfrm>
          </p:grpSpPr>
          <p:sp>
            <p:nvSpPr>
              <p:cNvPr id="1076" name="Google Shape;1076;p49"/>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9"/>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086" name="Google Shape;1086;p49"/>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087" name="Google Shape;1087;p49"/>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088" name="Google Shape;1088;p49"/>
          <p:cNvGrpSpPr/>
          <p:nvPr/>
        </p:nvGrpSpPr>
        <p:grpSpPr>
          <a:xfrm>
            <a:off x="985929" y="1613692"/>
            <a:ext cx="588878" cy="410243"/>
            <a:chOff x="7718626" y="1238667"/>
            <a:chExt cx="627000" cy="436800"/>
          </a:xfrm>
        </p:grpSpPr>
        <p:sp>
          <p:nvSpPr>
            <p:cNvPr id="1089" name="Google Shape;1089;p49"/>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9"/>
          <p:cNvGrpSpPr/>
          <p:nvPr/>
        </p:nvGrpSpPr>
        <p:grpSpPr>
          <a:xfrm>
            <a:off x="2612434" y="2353140"/>
            <a:ext cx="1010747" cy="784263"/>
            <a:chOff x="1150100" y="2672675"/>
            <a:chExt cx="1076178" cy="835033"/>
          </a:xfrm>
        </p:grpSpPr>
        <p:sp>
          <p:nvSpPr>
            <p:cNvPr id="1093" name="Google Shape;1093;p49"/>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49"/>
            <p:cNvGrpSpPr/>
            <p:nvPr/>
          </p:nvGrpSpPr>
          <p:grpSpPr>
            <a:xfrm>
              <a:off x="1399112" y="2789445"/>
              <a:ext cx="622391" cy="623829"/>
              <a:chOff x="5096713" y="3964200"/>
              <a:chExt cx="324500" cy="325250"/>
            </a:xfrm>
          </p:grpSpPr>
          <p:sp>
            <p:nvSpPr>
              <p:cNvPr id="1095" name="Google Shape;1095;p4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0" name="Google Shape;1100;p49"/>
          <p:cNvGrpSpPr/>
          <p:nvPr/>
        </p:nvGrpSpPr>
        <p:grpSpPr>
          <a:xfrm>
            <a:off x="3042546" y="3069061"/>
            <a:ext cx="712744" cy="301989"/>
            <a:chOff x="5021875" y="2898100"/>
            <a:chExt cx="622375" cy="263700"/>
          </a:xfrm>
        </p:grpSpPr>
        <p:sp>
          <p:nvSpPr>
            <p:cNvPr id="1101" name="Google Shape;1101;p49"/>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9"/>
          <p:cNvGrpSpPr/>
          <p:nvPr/>
        </p:nvGrpSpPr>
        <p:grpSpPr>
          <a:xfrm>
            <a:off x="922750" y="1354263"/>
            <a:ext cx="2686725" cy="2865525"/>
            <a:chOff x="526100" y="1669525"/>
            <a:chExt cx="2686725" cy="2865525"/>
          </a:xfrm>
        </p:grpSpPr>
        <p:sp>
          <p:nvSpPr>
            <p:cNvPr id="1111" name="Google Shape;1111;p49"/>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50"/>
          <p:cNvGrpSpPr/>
          <p:nvPr/>
        </p:nvGrpSpPr>
        <p:grpSpPr>
          <a:xfrm>
            <a:off x="4684217" y="1593800"/>
            <a:ext cx="3509976" cy="2260736"/>
            <a:chOff x="4684217" y="1593800"/>
            <a:chExt cx="3509976" cy="2260736"/>
          </a:xfrm>
        </p:grpSpPr>
        <p:sp>
          <p:nvSpPr>
            <p:cNvPr id="1118" name="Google Shape;1118;p50"/>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0"/>
          <p:cNvGrpSpPr/>
          <p:nvPr/>
        </p:nvGrpSpPr>
        <p:grpSpPr>
          <a:xfrm>
            <a:off x="7718626" y="1238667"/>
            <a:ext cx="627083" cy="436814"/>
            <a:chOff x="5779976" y="1418876"/>
            <a:chExt cx="421200" cy="293400"/>
          </a:xfrm>
        </p:grpSpPr>
        <p:sp>
          <p:nvSpPr>
            <p:cNvPr id="1126" name="Google Shape;1126;p50"/>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8" name="Google Shape;1128;p50"/>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129" name="Google Shape;1129;p50"/>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130" name="Google Shape;1130;p50"/>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131" name="Google Shape;1131;p50"/>
          <p:cNvGrpSpPr/>
          <p:nvPr/>
        </p:nvGrpSpPr>
        <p:grpSpPr>
          <a:xfrm>
            <a:off x="4761668" y="3753478"/>
            <a:ext cx="615915" cy="616156"/>
            <a:chOff x="3375684" y="2512136"/>
            <a:chExt cx="767400" cy="767700"/>
          </a:xfrm>
        </p:grpSpPr>
        <p:sp>
          <p:nvSpPr>
            <p:cNvPr id="1132" name="Google Shape;1132;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50"/>
            <p:cNvGrpSpPr/>
            <p:nvPr/>
          </p:nvGrpSpPr>
          <p:grpSpPr>
            <a:xfrm>
              <a:off x="3531930" y="2668504"/>
              <a:ext cx="454894" cy="454955"/>
              <a:chOff x="7325238" y="1448084"/>
              <a:chExt cx="269999" cy="269987"/>
            </a:xfrm>
          </p:grpSpPr>
          <p:sp>
            <p:nvSpPr>
              <p:cNvPr id="1134" name="Google Shape;1134;p50"/>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51"/>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1146" name="Google Shape;1146;p51"/>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1147" name="Google Shape;1147;p51"/>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48" name="Google Shape;1148;p51"/>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1149" name="Google Shape;1149;p51"/>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150" name="Google Shape;1150;p51"/>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1151" name="Google Shape;1151;p51"/>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2" name="Google Shape;1152;p51"/>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1153" name="Google Shape;1153;p51"/>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1154" name="Google Shape;1154;p51"/>
          <p:cNvGrpSpPr/>
          <p:nvPr/>
        </p:nvGrpSpPr>
        <p:grpSpPr>
          <a:xfrm>
            <a:off x="2643766" y="1418720"/>
            <a:ext cx="352857" cy="347301"/>
            <a:chOff x="2404875" y="3592725"/>
            <a:chExt cx="298525" cy="293825"/>
          </a:xfrm>
        </p:grpSpPr>
        <p:sp>
          <p:nvSpPr>
            <p:cNvPr id="1155" name="Google Shape;1155;p5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1"/>
          <p:cNvGrpSpPr/>
          <p:nvPr/>
        </p:nvGrpSpPr>
        <p:grpSpPr>
          <a:xfrm>
            <a:off x="6151474" y="1415026"/>
            <a:ext cx="351940" cy="350995"/>
            <a:chOff x="944600" y="3981825"/>
            <a:chExt cx="297750" cy="296950"/>
          </a:xfrm>
        </p:grpSpPr>
        <p:sp>
          <p:nvSpPr>
            <p:cNvPr id="1159" name="Google Shape;1159;p5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1"/>
          <p:cNvGrpSpPr/>
          <p:nvPr/>
        </p:nvGrpSpPr>
        <p:grpSpPr>
          <a:xfrm>
            <a:off x="2648878" y="3095472"/>
            <a:ext cx="342632" cy="226264"/>
            <a:chOff x="5358450" y="4015675"/>
            <a:chExt cx="289875" cy="191425"/>
          </a:xfrm>
        </p:grpSpPr>
        <p:sp>
          <p:nvSpPr>
            <p:cNvPr id="1164" name="Google Shape;1164;p5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1"/>
          <p:cNvGrpSpPr/>
          <p:nvPr/>
        </p:nvGrpSpPr>
        <p:grpSpPr>
          <a:xfrm>
            <a:off x="6152405" y="3059232"/>
            <a:ext cx="350079" cy="285837"/>
            <a:chOff x="3860400" y="3254050"/>
            <a:chExt cx="296175" cy="241825"/>
          </a:xfrm>
        </p:grpSpPr>
        <p:sp>
          <p:nvSpPr>
            <p:cNvPr id="1169" name="Google Shape;1169;p5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1"/>
          <p:cNvGrpSpPr/>
          <p:nvPr/>
        </p:nvGrpSpPr>
        <p:grpSpPr>
          <a:xfrm>
            <a:off x="902825" y="1521400"/>
            <a:ext cx="7411200" cy="2782025"/>
            <a:chOff x="2856400" y="1669525"/>
            <a:chExt cx="7411200" cy="2782025"/>
          </a:xfrm>
        </p:grpSpPr>
        <p:sp>
          <p:nvSpPr>
            <p:cNvPr id="1177" name="Google Shape;1177;p51"/>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52"/>
          <p:cNvGrpSpPr/>
          <p:nvPr/>
        </p:nvGrpSpPr>
        <p:grpSpPr>
          <a:xfrm>
            <a:off x="761550" y="3820025"/>
            <a:ext cx="7469793" cy="637675"/>
            <a:chOff x="2856400" y="3956000"/>
            <a:chExt cx="7469793" cy="637675"/>
          </a:xfrm>
        </p:grpSpPr>
        <p:sp>
          <p:nvSpPr>
            <p:cNvPr id="1184" name="Google Shape;1184;p52"/>
            <p:cNvSpPr/>
            <p:nvPr/>
          </p:nvSpPr>
          <p:spPr>
            <a:xfrm>
              <a:off x="10150475" y="3956000"/>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2856400" y="4342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52"/>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1191" name="Google Shape;1191;p52"/>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1192" name="Google Shape;1192;p52"/>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3" name="Google Shape;1193;p52"/>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1194" name="Google Shape;1194;p52"/>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5" name="Google Shape;1195;p52"/>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1196" name="Google Shape;1196;p52"/>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197" name="Google Shape;1197;p52"/>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1198" name="Google Shape;1198;p52"/>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199" name="Google Shape;1199;p52"/>
          <p:cNvGrpSpPr/>
          <p:nvPr/>
        </p:nvGrpSpPr>
        <p:grpSpPr>
          <a:xfrm>
            <a:off x="3842038" y="1418445"/>
            <a:ext cx="1460701" cy="2954571"/>
            <a:chOff x="3842038" y="1418445"/>
            <a:chExt cx="1460701" cy="2954571"/>
          </a:xfrm>
        </p:grpSpPr>
        <p:sp>
          <p:nvSpPr>
            <p:cNvPr id="1200" name="Google Shape;1200;p52"/>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2"/>
            <p:cNvGrpSpPr/>
            <p:nvPr/>
          </p:nvGrpSpPr>
          <p:grpSpPr>
            <a:xfrm>
              <a:off x="3872255" y="1665227"/>
              <a:ext cx="1400294" cy="674102"/>
              <a:chOff x="3871800" y="1665227"/>
              <a:chExt cx="1400294" cy="674102"/>
            </a:xfrm>
          </p:grpSpPr>
          <p:sp>
            <p:nvSpPr>
              <p:cNvPr id="1204" name="Google Shape;1204;p52"/>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2"/>
            <p:cNvGrpSpPr/>
            <p:nvPr/>
          </p:nvGrpSpPr>
          <p:grpSpPr>
            <a:xfrm>
              <a:off x="3947224" y="2450182"/>
              <a:ext cx="1250356" cy="572711"/>
              <a:chOff x="3946638" y="2450182"/>
              <a:chExt cx="1250356" cy="572711"/>
            </a:xfrm>
          </p:grpSpPr>
          <p:grpSp>
            <p:nvGrpSpPr>
              <p:cNvPr id="1211" name="Google Shape;1211;p52"/>
              <p:cNvGrpSpPr/>
              <p:nvPr/>
            </p:nvGrpSpPr>
            <p:grpSpPr>
              <a:xfrm>
                <a:off x="3946638" y="2450182"/>
                <a:ext cx="572731" cy="572711"/>
                <a:chOff x="3169259" y="4128125"/>
                <a:chExt cx="468223" cy="468207"/>
              </a:xfrm>
            </p:grpSpPr>
            <p:sp>
              <p:nvSpPr>
                <p:cNvPr id="1212" name="Google Shape;1212;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52"/>
                <p:cNvGrpSpPr/>
                <p:nvPr/>
              </p:nvGrpSpPr>
              <p:grpSpPr>
                <a:xfrm rot="10800000">
                  <a:off x="3197403" y="4206377"/>
                  <a:ext cx="416424" cy="228450"/>
                  <a:chOff x="5092913" y="4207125"/>
                  <a:chExt cx="779675" cy="189224"/>
                </a:xfrm>
              </p:grpSpPr>
              <p:sp>
                <p:nvSpPr>
                  <p:cNvPr id="1214" name="Google Shape;1214;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4624263" y="2450182"/>
                <a:ext cx="572731" cy="572711"/>
                <a:chOff x="3169259" y="4128125"/>
                <a:chExt cx="468223" cy="468207"/>
              </a:xfrm>
            </p:grpSpPr>
            <p:sp>
              <p:nvSpPr>
                <p:cNvPr id="1220" name="Google Shape;1220;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52"/>
                <p:cNvGrpSpPr/>
                <p:nvPr/>
              </p:nvGrpSpPr>
              <p:grpSpPr>
                <a:xfrm rot="10800000">
                  <a:off x="3197403" y="4206377"/>
                  <a:ext cx="416424" cy="228450"/>
                  <a:chOff x="5092913" y="4207125"/>
                  <a:chExt cx="779675" cy="189224"/>
                </a:xfrm>
              </p:grpSpPr>
              <p:sp>
                <p:nvSpPr>
                  <p:cNvPr id="1222" name="Google Shape;1222;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52"/>
            <p:cNvGrpSpPr/>
            <p:nvPr/>
          </p:nvGrpSpPr>
          <p:grpSpPr>
            <a:xfrm>
              <a:off x="3940559" y="3072950"/>
              <a:ext cx="1263687" cy="691367"/>
              <a:chOff x="3933325" y="3072950"/>
              <a:chExt cx="1263687" cy="691367"/>
            </a:xfrm>
          </p:grpSpPr>
          <p:sp>
            <p:nvSpPr>
              <p:cNvPr id="1228" name="Google Shape;1228;p52"/>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2"/>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1233" name="Google Shape;1233;p52"/>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1234" name="Google Shape;1234;p52"/>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52"/>
            <p:cNvGrpSpPr/>
            <p:nvPr/>
          </p:nvGrpSpPr>
          <p:grpSpPr>
            <a:xfrm>
              <a:off x="3941675" y="3805000"/>
              <a:ext cx="1261265" cy="278125"/>
              <a:chOff x="3941675" y="3805000"/>
              <a:chExt cx="1261265" cy="278125"/>
            </a:xfrm>
          </p:grpSpPr>
          <p:grpSp>
            <p:nvGrpSpPr>
              <p:cNvPr id="1236" name="Google Shape;1236;p52"/>
              <p:cNvGrpSpPr/>
              <p:nvPr/>
            </p:nvGrpSpPr>
            <p:grpSpPr>
              <a:xfrm>
                <a:off x="4603813" y="3813725"/>
                <a:ext cx="599127" cy="260675"/>
                <a:chOff x="3946650" y="3813725"/>
                <a:chExt cx="572724" cy="260675"/>
              </a:xfrm>
            </p:grpSpPr>
            <p:sp>
              <p:nvSpPr>
                <p:cNvPr id="1237" name="Google Shape;1237;p52"/>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2"/>
              <p:cNvGrpSpPr/>
              <p:nvPr/>
            </p:nvGrpSpPr>
            <p:grpSpPr>
              <a:xfrm>
                <a:off x="3941675" y="3805000"/>
                <a:ext cx="599146" cy="278125"/>
                <a:chOff x="4597860" y="3805000"/>
                <a:chExt cx="599146" cy="278125"/>
              </a:xfrm>
            </p:grpSpPr>
            <p:sp>
              <p:nvSpPr>
                <p:cNvPr id="1242" name="Google Shape;1242;p52"/>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52"/>
            <p:cNvGrpSpPr/>
            <p:nvPr/>
          </p:nvGrpSpPr>
          <p:grpSpPr>
            <a:xfrm>
              <a:off x="4209927" y="4123775"/>
              <a:ext cx="724950" cy="152000"/>
              <a:chOff x="4209938" y="4123775"/>
              <a:chExt cx="724950" cy="152000"/>
            </a:xfrm>
          </p:grpSpPr>
          <p:sp>
            <p:nvSpPr>
              <p:cNvPr id="1247" name="Google Shape;1247;p5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50" name="Google Shape;1250;p52"/>
          <p:cNvCxnSpPr>
            <a:stCxn id="1186"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1" name="Google Shape;1251;p52"/>
          <p:cNvCxnSpPr>
            <a:stCxn id="1187"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2" name="Google Shape;1252;p52"/>
          <p:cNvCxnSpPr>
            <a:stCxn id="1188"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3" name="Google Shape;1253;p52"/>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grpSp>
        <p:nvGrpSpPr>
          <p:cNvPr id="1258" name="Google Shape;1258;p53"/>
          <p:cNvGrpSpPr/>
          <p:nvPr/>
        </p:nvGrpSpPr>
        <p:grpSpPr>
          <a:xfrm>
            <a:off x="3353075" y="540100"/>
            <a:ext cx="5016450" cy="4024575"/>
            <a:chOff x="5306650" y="688225"/>
            <a:chExt cx="5016450" cy="4024575"/>
          </a:xfrm>
        </p:grpSpPr>
        <p:sp>
          <p:nvSpPr>
            <p:cNvPr id="1259" name="Google Shape;1259;p53"/>
            <p:cNvSpPr/>
            <p:nvPr/>
          </p:nvSpPr>
          <p:spPr>
            <a:xfrm>
              <a:off x="9966675" y="6882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306650" y="4462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1262" name="Google Shape;1262;p53"/>
          <p:cNvGrpSpPr/>
          <p:nvPr/>
        </p:nvGrpSpPr>
        <p:grpSpPr>
          <a:xfrm>
            <a:off x="7088092" y="2948651"/>
            <a:ext cx="1335901" cy="888060"/>
            <a:chOff x="3903179" y="2390563"/>
            <a:chExt cx="1335901" cy="888060"/>
          </a:xfrm>
        </p:grpSpPr>
        <p:grpSp>
          <p:nvGrpSpPr>
            <p:cNvPr id="1263" name="Google Shape;1263;p53"/>
            <p:cNvGrpSpPr/>
            <p:nvPr/>
          </p:nvGrpSpPr>
          <p:grpSpPr>
            <a:xfrm>
              <a:off x="3903179" y="2390563"/>
              <a:ext cx="1335901" cy="888060"/>
              <a:chOff x="4981963" y="3755000"/>
              <a:chExt cx="1001575" cy="735575"/>
            </a:xfrm>
          </p:grpSpPr>
          <p:sp>
            <p:nvSpPr>
              <p:cNvPr id="1264" name="Google Shape;1264;p5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3"/>
            <p:cNvGrpSpPr/>
            <p:nvPr/>
          </p:nvGrpSpPr>
          <p:grpSpPr>
            <a:xfrm>
              <a:off x="4037359" y="2434200"/>
              <a:ext cx="468224" cy="468207"/>
              <a:chOff x="5921438" y="1923500"/>
              <a:chExt cx="707500" cy="707475"/>
            </a:xfrm>
          </p:grpSpPr>
          <p:sp>
            <p:nvSpPr>
              <p:cNvPr id="1269" name="Google Shape;1269;p5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3"/>
            <p:cNvGrpSpPr/>
            <p:nvPr/>
          </p:nvGrpSpPr>
          <p:grpSpPr>
            <a:xfrm>
              <a:off x="4571821" y="2645769"/>
              <a:ext cx="500473" cy="228451"/>
              <a:chOff x="5092913" y="4207125"/>
              <a:chExt cx="779675" cy="189225"/>
            </a:xfrm>
          </p:grpSpPr>
          <p:sp>
            <p:nvSpPr>
              <p:cNvPr id="1273" name="Google Shape;1273;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5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6794302" y="3514136"/>
            <a:ext cx="485166" cy="485122"/>
            <a:chOff x="3933325" y="3806050"/>
            <a:chExt cx="633707" cy="633733"/>
          </a:xfrm>
        </p:grpSpPr>
        <p:sp>
          <p:nvSpPr>
            <p:cNvPr id="1278" name="Google Shape;1278;p5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35614" y="2878682"/>
            <a:ext cx="1013848" cy="1013812"/>
            <a:chOff x="5146250" y="3137125"/>
            <a:chExt cx="707500" cy="707475"/>
          </a:xfrm>
        </p:grpSpPr>
        <p:sp>
          <p:nvSpPr>
            <p:cNvPr id="1283" name="Google Shape;1283;p5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218479" y="3836707"/>
            <a:ext cx="1196850" cy="348800"/>
            <a:chOff x="2175350" y="3842350"/>
            <a:chExt cx="1196850" cy="348800"/>
          </a:xfrm>
        </p:grpSpPr>
        <p:sp>
          <p:nvSpPr>
            <p:cNvPr id="1295" name="Google Shape;1295;p5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3"/>
          <p:cNvGrpSpPr/>
          <p:nvPr/>
        </p:nvGrpSpPr>
        <p:grpSpPr>
          <a:xfrm>
            <a:off x="2113226" y="619336"/>
            <a:ext cx="572266" cy="485128"/>
            <a:chOff x="5215992" y="1423628"/>
            <a:chExt cx="459836" cy="389787"/>
          </a:xfrm>
        </p:grpSpPr>
        <p:sp>
          <p:nvSpPr>
            <p:cNvPr id="1305" name="Google Shape;1305;p5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4"/>
          <p:cNvGrpSpPr/>
          <p:nvPr/>
        </p:nvGrpSpPr>
        <p:grpSpPr>
          <a:xfrm>
            <a:off x="952499" y="1418400"/>
            <a:ext cx="7240638" cy="3108284"/>
            <a:chOff x="952499" y="1418400"/>
            <a:chExt cx="7240638" cy="3108284"/>
          </a:xfrm>
        </p:grpSpPr>
        <p:grpSp>
          <p:nvGrpSpPr>
            <p:cNvPr id="1312" name="Google Shape;1312;p54"/>
            <p:cNvGrpSpPr/>
            <p:nvPr/>
          </p:nvGrpSpPr>
          <p:grpSpPr>
            <a:xfrm>
              <a:off x="952499" y="1418400"/>
              <a:ext cx="2299225" cy="3108284"/>
              <a:chOff x="486919" y="1114962"/>
              <a:chExt cx="2619901" cy="3541800"/>
            </a:xfrm>
          </p:grpSpPr>
          <p:sp>
            <p:nvSpPr>
              <p:cNvPr id="1313" name="Google Shape;1313;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rot="10800000" flipH="1">
                <a:off x="620929" y="1244995"/>
                <a:ext cx="429322" cy="93999"/>
                <a:chOff x="5578333" y="744468"/>
                <a:chExt cx="431653" cy="94500"/>
              </a:xfrm>
            </p:grpSpPr>
            <p:sp>
              <p:nvSpPr>
                <p:cNvPr id="1316" name="Google Shape;1316;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54"/>
            <p:cNvGrpSpPr/>
            <p:nvPr/>
          </p:nvGrpSpPr>
          <p:grpSpPr>
            <a:xfrm>
              <a:off x="3423211" y="1418400"/>
              <a:ext cx="2299225" cy="3108284"/>
              <a:chOff x="486919" y="1114962"/>
              <a:chExt cx="2619901" cy="3541800"/>
            </a:xfrm>
          </p:grpSpPr>
          <p:sp>
            <p:nvSpPr>
              <p:cNvPr id="1320" name="Google Shape;1320;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4"/>
              <p:cNvGrpSpPr/>
              <p:nvPr/>
            </p:nvGrpSpPr>
            <p:grpSpPr>
              <a:xfrm rot="10800000" flipH="1">
                <a:off x="620929" y="1244995"/>
                <a:ext cx="429322" cy="93999"/>
                <a:chOff x="5578333" y="744468"/>
                <a:chExt cx="431653" cy="94500"/>
              </a:xfrm>
            </p:grpSpPr>
            <p:sp>
              <p:nvSpPr>
                <p:cNvPr id="1323" name="Google Shape;1323;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6" name="Google Shape;1326;p54"/>
            <p:cNvGrpSpPr/>
            <p:nvPr/>
          </p:nvGrpSpPr>
          <p:grpSpPr>
            <a:xfrm>
              <a:off x="5893911" y="1418400"/>
              <a:ext cx="2299225" cy="3108284"/>
              <a:chOff x="486919" y="1114962"/>
              <a:chExt cx="2619901" cy="3541800"/>
            </a:xfrm>
          </p:grpSpPr>
          <p:sp>
            <p:nvSpPr>
              <p:cNvPr id="1327" name="Google Shape;1327;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54"/>
              <p:cNvGrpSpPr/>
              <p:nvPr/>
            </p:nvGrpSpPr>
            <p:grpSpPr>
              <a:xfrm rot="10800000" flipH="1">
                <a:off x="620929" y="1244995"/>
                <a:ext cx="429322" cy="93999"/>
                <a:chOff x="5578333" y="744468"/>
                <a:chExt cx="431653" cy="94500"/>
              </a:xfrm>
            </p:grpSpPr>
            <p:sp>
              <p:nvSpPr>
                <p:cNvPr id="1330" name="Google Shape;1330;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3" name="Google Shape;1333;p54"/>
          <p:cNvSpPr/>
          <p:nvPr/>
        </p:nvSpPr>
        <p:spPr>
          <a:xfrm>
            <a:off x="1121512"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595824"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6071349"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36" name="Google Shape;1336;p54"/>
          <p:cNvGraphicFramePr/>
          <p:nvPr/>
        </p:nvGraphicFramePr>
        <p:xfrm>
          <a:off x="952500"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BASIC</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37" name="Google Shape;1337;p5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338" name="Google Shape;1338;p54"/>
          <p:cNvGraphicFramePr/>
          <p:nvPr/>
        </p:nvGraphicFramePr>
        <p:xfrm>
          <a:off x="3427425"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$80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PRO</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39" name="Google Shape;1339;p54"/>
          <p:cNvGraphicFramePr/>
          <p:nvPr/>
        </p:nvGraphicFramePr>
        <p:xfrm>
          <a:off x="5901125" y="1727243"/>
          <a:ext cx="3000000" cy="3000000"/>
        </p:xfrm>
        <a:graphic>
          <a:graphicData uri="http://schemas.openxmlformats.org/drawingml/2006/table">
            <a:tbl>
              <a:tblPr>
                <a:noFill/>
                <a:tableStyleId>{DF9743D4-9263-4D44-97CB-705B710A0014}</a:tableStyleId>
              </a:tblPr>
              <a:tblGrid>
                <a:gridCol w="2290375">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$100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PREMIUM</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40" name="Google Shape;1340;p54"/>
          <p:cNvGrpSpPr/>
          <p:nvPr/>
        </p:nvGrpSpPr>
        <p:grpSpPr>
          <a:xfrm>
            <a:off x="411550" y="1265100"/>
            <a:ext cx="8137838" cy="2999756"/>
            <a:chOff x="2365125" y="1413225"/>
            <a:chExt cx="8137838" cy="2999756"/>
          </a:xfrm>
        </p:grpSpPr>
        <p:sp>
          <p:nvSpPr>
            <p:cNvPr id="1341" name="Google Shape;1341;p54"/>
            <p:cNvSpPr/>
            <p:nvPr/>
          </p:nvSpPr>
          <p:spPr>
            <a:xfrm>
              <a:off x="2365125" y="416274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252188" y="141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730240" y="1938697"/>
            <a:ext cx="432017" cy="300890"/>
            <a:chOff x="607379" y="1306417"/>
            <a:chExt cx="588900" cy="410100"/>
          </a:xfrm>
        </p:grpSpPr>
        <p:sp>
          <p:nvSpPr>
            <p:cNvPr id="1344" name="Google Shape;1344;p54"/>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4"/>
          <p:cNvGrpSpPr/>
          <p:nvPr/>
        </p:nvGrpSpPr>
        <p:grpSpPr>
          <a:xfrm>
            <a:off x="7995000" y="3203525"/>
            <a:ext cx="396150" cy="360700"/>
            <a:chOff x="2670400" y="651950"/>
            <a:chExt cx="396150" cy="360700"/>
          </a:xfrm>
        </p:grpSpPr>
        <p:sp>
          <p:nvSpPr>
            <p:cNvPr id="1347" name="Google Shape;1347;p54"/>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rbitron"/>
                <a:ea typeface="Orbitron"/>
                <a:cs typeface="Orbitron"/>
                <a:sym typeface="Orbitron"/>
              </a:rPr>
              <a:t>CONTENTS OF THIS TEMPLATE</a:t>
            </a:r>
            <a:endParaRPr b="1">
              <a:latin typeface="Orbitron"/>
              <a:ea typeface="Orbitron"/>
              <a:cs typeface="Orbitron"/>
              <a:sym typeface="Orbitron"/>
            </a:endParaRPr>
          </a:p>
        </p:txBody>
      </p:sp>
      <p:sp>
        <p:nvSpPr>
          <p:cNvPr id="748" name="Google Shape;748;p39"/>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Here’s what you’ll find in this </a:t>
            </a:r>
            <a:r>
              <a:rPr lang="en" sz="1200" b="1">
                <a:uFill>
                  <a:noFill/>
                </a:uFill>
                <a:hlinkClick r:id="rId3"/>
              </a:rPr>
              <a:t>Slidesgo</a:t>
            </a:r>
            <a:r>
              <a:rPr lang="en" sz="1200"/>
              <a:t> template: </a:t>
            </a:r>
            <a:endParaRPr sz="1200"/>
          </a:p>
          <a:p>
            <a:pPr marL="457200" lvl="0" indent="-307975" algn="l" rtl="0">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7975" algn="l" rtl="0">
              <a:spcBef>
                <a:spcPts val="0"/>
              </a:spcBef>
              <a:spcAft>
                <a:spcPts val="0"/>
              </a:spcAft>
              <a:buSzPts val="1250"/>
              <a:buAutoNum type="arabicPeriod"/>
            </a:pPr>
            <a:r>
              <a:rPr lang="en" sz="1200"/>
              <a:t>An assortment of graphic resources that are suitable for use in the presentation can be found in the </a:t>
            </a:r>
            <a:r>
              <a:rPr lang="en" sz="1200" b="1">
                <a:uFill>
                  <a:noFill/>
                </a:uFill>
                <a:hlinkClick r:id="rId6" action="ppaction://hlinksldjump"/>
              </a:rPr>
              <a:t>alternative resources slide</a:t>
            </a:r>
            <a:r>
              <a:rPr lang="en" sz="1200"/>
              <a:t>.</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7" action="ppaction://hlinksldjump"/>
              </a:rPr>
              <a:t>thanks slide</a:t>
            </a:r>
            <a:r>
              <a:rPr lang="en" sz="1200"/>
              <a:t>, which you must keep so that proper credits for our design are given.</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8" action="ppaction://hlinksldjump"/>
              </a:rPr>
              <a:t>resources slide</a:t>
            </a:r>
            <a:r>
              <a:rPr lang="en" sz="1200"/>
              <a:t>, where you’ll find links to all the elements used in the template.</a:t>
            </a:r>
            <a:endParaRPr sz="1200"/>
          </a:p>
          <a:p>
            <a:pPr marL="457200" lvl="0" indent="-307975" algn="l" rtl="0">
              <a:spcBef>
                <a:spcPts val="0"/>
              </a:spcBef>
              <a:spcAft>
                <a:spcPts val="0"/>
              </a:spcAft>
              <a:buSzPts val="1250"/>
              <a:buAutoNum type="arabicPeriod"/>
            </a:pPr>
            <a:r>
              <a:rPr lang="en" sz="1200" b="1">
                <a:solidFill>
                  <a:schemeClr val="hlink"/>
                </a:solidFill>
                <a:uFill>
                  <a:noFill/>
                </a:uFill>
                <a:hlinkClick r:id="rId9" action="ppaction://hlinksldjump"/>
              </a:rPr>
              <a:t>Instructions for use</a:t>
            </a:r>
            <a:r>
              <a:rPr lang="en" sz="1200">
                <a:solidFill>
                  <a:schemeClr val="hlink"/>
                </a:solidFill>
                <a:uFill>
                  <a:noFill/>
                </a:uFill>
                <a:hlinkClick r:id="rId9" action="ppaction://hlinksldjump"/>
              </a:rPr>
              <a:t>.</a:t>
            </a:r>
            <a:endParaRPr sz="1200"/>
          </a:p>
          <a:p>
            <a:pPr marL="457200" lvl="0" indent="-307975" algn="l" rtl="0">
              <a:spcBef>
                <a:spcPts val="0"/>
              </a:spcBef>
              <a:spcAft>
                <a:spcPts val="0"/>
              </a:spcAft>
              <a:buSzPts val="1250"/>
              <a:buAutoNum type="arabicPeriod"/>
            </a:pPr>
            <a:r>
              <a:rPr lang="en" sz="1200"/>
              <a:t>Final slides with:</a:t>
            </a:r>
            <a:endParaRPr sz="1200"/>
          </a:p>
          <a:p>
            <a:pPr marL="914400" lvl="0" indent="-307975" algn="l" rtl="0">
              <a:spcBef>
                <a:spcPts val="0"/>
              </a:spcBef>
              <a:spcAft>
                <a:spcPts val="0"/>
              </a:spcAft>
              <a:buSzPts val="1250"/>
              <a:buChar char="●"/>
            </a:pPr>
            <a:r>
              <a:rPr lang="en" sz="1200"/>
              <a:t>The</a:t>
            </a:r>
            <a:r>
              <a:rPr lang="en" sz="1200">
                <a:solidFill>
                  <a:schemeClr val="hlink"/>
                </a:solidFill>
                <a:uFill>
                  <a:noFill/>
                </a:uFill>
                <a:hlinkClick r:id="rId10" action="ppaction://hlinksldjump"/>
              </a:rPr>
              <a:t> </a:t>
            </a:r>
            <a:r>
              <a:rPr lang="en" sz="1200" b="1">
                <a:solidFill>
                  <a:schemeClr val="hlink"/>
                </a:solidFill>
                <a:uFill>
                  <a:noFill/>
                </a:uFill>
                <a:hlinkClick r:id="rId10" action="ppaction://hlinksldjump"/>
              </a:rPr>
              <a:t>fonts and colors</a:t>
            </a:r>
            <a:r>
              <a:rPr lang="en" sz="1200"/>
              <a:t> used in the template.</a:t>
            </a:r>
            <a:endParaRPr sz="1200"/>
          </a:p>
          <a:p>
            <a:pPr marL="914400" lvl="0" indent="-307975" algn="l" rtl="0">
              <a:spcBef>
                <a:spcPts val="0"/>
              </a:spcBef>
              <a:spcAft>
                <a:spcPts val="0"/>
              </a:spcAft>
              <a:buSzPts val="1250"/>
              <a:buChar char="●"/>
            </a:pPr>
            <a:r>
              <a:rPr lang="en" sz="1200"/>
              <a:t>A </a:t>
            </a:r>
            <a:r>
              <a:rPr lang="en" sz="1200" b="1">
                <a:solidFill>
                  <a:schemeClr val="hlink"/>
                </a:solidFill>
                <a:uFill>
                  <a:noFill/>
                </a:uFill>
                <a:hlinkClick r:id="rId11" action="ppaction://hlinksldjump"/>
              </a:rPr>
              <a:t>selection of illustrations</a:t>
            </a:r>
            <a:r>
              <a:rPr lang="en" sz="1200" b="1"/>
              <a:t>.</a:t>
            </a:r>
            <a:r>
              <a:rPr lang="en" sz="1200"/>
              <a:t> You can also customize and animate them as you wish with the online editor. Visit</a:t>
            </a:r>
            <a:r>
              <a:rPr lang="en" sz="1200" b="1"/>
              <a:t> </a:t>
            </a:r>
            <a:r>
              <a:rPr lang="en" sz="1200" b="1">
                <a:uFill>
                  <a:noFill/>
                </a:uFill>
                <a:hlinkClick r:id="rId12"/>
              </a:rPr>
              <a:t>Storyset</a:t>
            </a:r>
            <a:r>
              <a:rPr lang="en" sz="1200"/>
              <a:t> to find more. </a:t>
            </a:r>
            <a:endParaRPr sz="1200"/>
          </a:p>
          <a:p>
            <a:pPr marL="914400" lvl="0" indent="-307975" algn="l" rtl="0">
              <a:spcBef>
                <a:spcPts val="0"/>
              </a:spcBef>
              <a:spcAft>
                <a:spcPts val="0"/>
              </a:spcAft>
              <a:buSzPts val="1250"/>
              <a:buChar char="●"/>
            </a:pPr>
            <a:r>
              <a:rPr lang="en" sz="1200"/>
              <a:t>More</a:t>
            </a:r>
            <a:r>
              <a:rPr lang="en" sz="1200">
                <a:solidFill>
                  <a:schemeClr val="hlink"/>
                </a:solidFill>
                <a:uFill>
                  <a:noFill/>
                </a:uFill>
                <a:hlinkClick r:id="rId13" action="ppaction://hlinksldjump"/>
              </a:rPr>
              <a:t> </a:t>
            </a:r>
            <a:r>
              <a:rPr lang="en" sz="1200" b="1">
                <a:solidFill>
                  <a:schemeClr val="hlink"/>
                </a:solidFill>
                <a:uFill>
                  <a:noFill/>
                </a:uFill>
                <a:hlinkClick r:id="rId13" action="ppaction://hlinksldjump"/>
              </a:rPr>
              <a:t>infographic resources</a:t>
            </a:r>
            <a:r>
              <a:rPr lang="en" sz="1200"/>
              <a:t>, whose size and color can be edited. </a:t>
            </a:r>
            <a:endParaRPr sz="1200"/>
          </a:p>
          <a:p>
            <a:pPr marL="914400" lvl="0" indent="-307975" algn="l" rtl="0">
              <a:spcBef>
                <a:spcPts val="0"/>
              </a:spcBef>
              <a:spcAft>
                <a:spcPts val="0"/>
              </a:spcAft>
              <a:buSzPts val="1250"/>
              <a:buChar char="●"/>
            </a:pPr>
            <a:r>
              <a:rPr lang="en" sz="1200"/>
              <a:t>Sets of </a:t>
            </a:r>
            <a:r>
              <a:rPr lang="en" sz="1200" b="1">
                <a:solidFill>
                  <a:schemeClr val="hlink"/>
                </a:solidFill>
                <a:uFill>
                  <a:noFill/>
                </a:uFill>
                <a:hlinkClick r:id="rId14"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spcBef>
                <a:spcPts val="0"/>
              </a:spcBef>
              <a:spcAft>
                <a:spcPts val="0"/>
              </a:spcAft>
              <a:buNone/>
            </a:pPr>
            <a:r>
              <a:rPr lang="en" sz="1200"/>
              <a:t>You can delete this slide when you’re done editing the presentation.</a:t>
            </a:r>
            <a:endParaRPr sz="1200"/>
          </a:p>
        </p:txBody>
      </p:sp>
      <p:grpSp>
        <p:nvGrpSpPr>
          <p:cNvPr id="749" name="Google Shape;749;p39"/>
          <p:cNvGrpSpPr/>
          <p:nvPr/>
        </p:nvGrpSpPr>
        <p:grpSpPr>
          <a:xfrm>
            <a:off x="8236625" y="4105445"/>
            <a:ext cx="501556" cy="570430"/>
            <a:chOff x="10190200" y="4253570"/>
            <a:chExt cx="501556" cy="570430"/>
          </a:xfrm>
        </p:grpSpPr>
        <p:sp>
          <p:nvSpPr>
            <p:cNvPr id="750" name="Google Shape;750;p39"/>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55"/>
          <p:cNvGrpSpPr/>
          <p:nvPr/>
        </p:nvGrpSpPr>
        <p:grpSpPr>
          <a:xfrm>
            <a:off x="4072200" y="926650"/>
            <a:ext cx="4172775" cy="2973300"/>
            <a:chOff x="6025775" y="1074775"/>
            <a:chExt cx="4172775" cy="2973300"/>
          </a:xfrm>
        </p:grpSpPr>
        <p:sp>
          <p:nvSpPr>
            <p:cNvPr id="1354" name="Google Shape;1354;p55"/>
            <p:cNvSpPr/>
            <p:nvPr/>
          </p:nvSpPr>
          <p:spPr>
            <a:xfrm>
              <a:off x="9842125" y="1074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6025775" y="37973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55"/>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57" name="Google Shape;1357;p55"/>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1358" name="Google Shape;1358;p55"/>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9" name="Google Shape;1359;p55"/>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0" name="Google Shape;1360;p55"/>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1361" name="Google Shape;1361;p55"/>
          <p:cNvGrpSpPr/>
          <p:nvPr/>
        </p:nvGrpSpPr>
        <p:grpSpPr>
          <a:xfrm>
            <a:off x="2775176" y="1100717"/>
            <a:ext cx="627083" cy="436814"/>
            <a:chOff x="5779976" y="1418876"/>
            <a:chExt cx="421200" cy="293400"/>
          </a:xfrm>
        </p:grpSpPr>
        <p:sp>
          <p:nvSpPr>
            <p:cNvPr id="1362" name="Google Shape;1362;p55"/>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64" name="Google Shape;1364;p55"/>
          <p:cNvGrpSpPr/>
          <p:nvPr/>
        </p:nvGrpSpPr>
        <p:grpSpPr>
          <a:xfrm>
            <a:off x="1203925" y="1693621"/>
            <a:ext cx="2586275" cy="1282796"/>
            <a:chOff x="5471225" y="1495650"/>
            <a:chExt cx="2586275" cy="1282796"/>
          </a:xfrm>
        </p:grpSpPr>
        <p:sp>
          <p:nvSpPr>
            <p:cNvPr id="1365" name="Google Shape;1365;p55"/>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56"/>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379" name="Google Shape;1379;p56"/>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1380" name="Google Shape;1380;p56"/>
          <p:cNvGrpSpPr/>
          <p:nvPr/>
        </p:nvGrpSpPr>
        <p:grpSpPr>
          <a:xfrm>
            <a:off x="1019215" y="3288841"/>
            <a:ext cx="1911987" cy="433631"/>
            <a:chOff x="6153850" y="1669725"/>
            <a:chExt cx="1718949" cy="389816"/>
          </a:xfrm>
        </p:grpSpPr>
        <p:sp>
          <p:nvSpPr>
            <p:cNvPr id="1381" name="Google Shape;1381;p56"/>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6"/>
          <p:cNvGrpSpPr/>
          <p:nvPr/>
        </p:nvGrpSpPr>
        <p:grpSpPr>
          <a:xfrm flipH="1">
            <a:off x="7431373" y="2138628"/>
            <a:ext cx="750177" cy="489663"/>
            <a:chOff x="4842900" y="2922987"/>
            <a:chExt cx="436632" cy="284986"/>
          </a:xfrm>
        </p:grpSpPr>
        <p:sp>
          <p:nvSpPr>
            <p:cNvPr id="1388" name="Google Shape;1388;p5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2695450" y="3531600"/>
            <a:ext cx="633707" cy="633733"/>
            <a:chOff x="3933325" y="3806050"/>
            <a:chExt cx="633707" cy="633733"/>
          </a:xfrm>
        </p:grpSpPr>
        <p:sp>
          <p:nvSpPr>
            <p:cNvPr id="1391" name="Google Shape;1391;p56"/>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6"/>
          <p:cNvGrpSpPr/>
          <p:nvPr/>
        </p:nvGrpSpPr>
        <p:grpSpPr>
          <a:xfrm>
            <a:off x="2077879" y="2842617"/>
            <a:ext cx="588900" cy="410100"/>
            <a:chOff x="1839104" y="3646567"/>
            <a:chExt cx="588900" cy="410100"/>
          </a:xfrm>
        </p:grpSpPr>
        <p:sp>
          <p:nvSpPr>
            <p:cNvPr id="1396" name="Google Shape;1396;p56"/>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56"/>
            <p:cNvGrpSpPr/>
            <p:nvPr/>
          </p:nvGrpSpPr>
          <p:grpSpPr>
            <a:xfrm>
              <a:off x="1980038" y="3691275"/>
              <a:ext cx="307025" cy="320700"/>
              <a:chOff x="1964125" y="3934650"/>
              <a:chExt cx="307025" cy="320700"/>
            </a:xfrm>
          </p:grpSpPr>
          <p:sp>
            <p:nvSpPr>
              <p:cNvPr id="1398" name="Google Shape;1398;p56"/>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0" name="Google Shape;1400;p56"/>
          <p:cNvGrpSpPr/>
          <p:nvPr/>
        </p:nvGrpSpPr>
        <p:grpSpPr>
          <a:xfrm>
            <a:off x="870725" y="771350"/>
            <a:ext cx="7346975" cy="3749625"/>
            <a:chOff x="2824300" y="919475"/>
            <a:chExt cx="7346975" cy="3749625"/>
          </a:xfrm>
        </p:grpSpPr>
        <p:sp>
          <p:nvSpPr>
            <p:cNvPr id="1401" name="Google Shape;1401;p56"/>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9920500" y="919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pSp>
        <p:nvGrpSpPr>
          <p:cNvPr id="1407" name="Google Shape;1407;p57"/>
          <p:cNvGrpSpPr/>
          <p:nvPr/>
        </p:nvGrpSpPr>
        <p:grpSpPr>
          <a:xfrm>
            <a:off x="4568870" y="1437775"/>
            <a:ext cx="3095449" cy="3114902"/>
            <a:chOff x="486901" y="1114990"/>
            <a:chExt cx="3574834" cy="3597300"/>
          </a:xfrm>
        </p:grpSpPr>
        <p:sp>
          <p:nvSpPr>
            <p:cNvPr id="1408" name="Google Shape;1408;p57"/>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57"/>
            <p:cNvGrpSpPr/>
            <p:nvPr/>
          </p:nvGrpSpPr>
          <p:grpSpPr>
            <a:xfrm rot="10800000" flipH="1">
              <a:off x="620929" y="1244995"/>
              <a:ext cx="429322" cy="93999"/>
              <a:chOff x="5578333" y="744468"/>
              <a:chExt cx="431653" cy="94500"/>
            </a:xfrm>
          </p:grpSpPr>
          <p:sp>
            <p:nvSpPr>
              <p:cNvPr id="1411" name="Google Shape;1411;p5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4" name="Google Shape;1414;p57"/>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pic>
        <p:nvPicPr>
          <p:cNvPr id="1415" name="Google Shape;1415;p57"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16" name="Google Shape;1416;p57"/>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1419" name="Google Shape;1419;p57"/>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1420" name="Google Shape;1420;p57"/>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1" name="Google Shape;1421;p57"/>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1422" name="Google Shape;1422;p57"/>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423" name="Google Shape;1423;p57"/>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1424" name="Google Shape;1424;p57"/>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1425" name="Google Shape;1425;p57"/>
          <p:cNvCxnSpPr>
            <a:stCxn id="1424"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426" name="Google Shape;1426;p57"/>
          <p:cNvCxnSpPr>
            <a:stCxn id="1423"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1427" name="Google Shape;1427;p57"/>
          <p:cNvGrpSpPr/>
          <p:nvPr/>
        </p:nvGrpSpPr>
        <p:grpSpPr>
          <a:xfrm>
            <a:off x="3354375" y="1240575"/>
            <a:ext cx="4839225" cy="3276475"/>
            <a:chOff x="5307950" y="1388700"/>
            <a:chExt cx="4839225" cy="3276475"/>
          </a:xfrm>
        </p:grpSpPr>
        <p:sp>
          <p:nvSpPr>
            <p:cNvPr id="1428" name="Google Shape;1428;p57"/>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7"/>
          <p:cNvGrpSpPr/>
          <p:nvPr/>
        </p:nvGrpSpPr>
        <p:grpSpPr>
          <a:xfrm>
            <a:off x="7075429" y="1265092"/>
            <a:ext cx="588900" cy="410100"/>
            <a:chOff x="1839104" y="3646567"/>
            <a:chExt cx="588900" cy="410100"/>
          </a:xfrm>
        </p:grpSpPr>
        <p:sp>
          <p:nvSpPr>
            <p:cNvPr id="1431" name="Google Shape;1431;p57"/>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57"/>
            <p:cNvGrpSpPr/>
            <p:nvPr/>
          </p:nvGrpSpPr>
          <p:grpSpPr>
            <a:xfrm>
              <a:off x="1980038" y="3691275"/>
              <a:ext cx="307025" cy="320700"/>
              <a:chOff x="1964125" y="3934650"/>
              <a:chExt cx="307025" cy="320700"/>
            </a:xfrm>
          </p:grpSpPr>
          <p:sp>
            <p:nvSpPr>
              <p:cNvPr id="1433" name="Google Shape;1433;p57"/>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1439" name="Google Shape;1439;p58"/>
          <p:cNvGrpSpPr/>
          <p:nvPr/>
        </p:nvGrpSpPr>
        <p:grpSpPr>
          <a:xfrm>
            <a:off x="870725" y="1663975"/>
            <a:ext cx="7281525" cy="2857000"/>
            <a:chOff x="2824300" y="1812100"/>
            <a:chExt cx="7281525" cy="2857000"/>
          </a:xfrm>
        </p:grpSpPr>
        <p:sp>
          <p:nvSpPr>
            <p:cNvPr id="1440" name="Google Shape;1440;p58"/>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8"/>
          <p:cNvGrpSpPr/>
          <p:nvPr/>
        </p:nvGrpSpPr>
        <p:grpSpPr>
          <a:xfrm>
            <a:off x="4957182" y="1348675"/>
            <a:ext cx="2299225" cy="3108284"/>
            <a:chOff x="486919" y="1114962"/>
            <a:chExt cx="2619901" cy="3541800"/>
          </a:xfrm>
        </p:grpSpPr>
        <p:sp>
          <p:nvSpPr>
            <p:cNvPr id="1443" name="Google Shape;1443;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58"/>
            <p:cNvGrpSpPr/>
            <p:nvPr/>
          </p:nvGrpSpPr>
          <p:grpSpPr>
            <a:xfrm rot="10800000" flipH="1">
              <a:off x="620929" y="1244995"/>
              <a:ext cx="429322" cy="93999"/>
              <a:chOff x="5578333" y="744468"/>
              <a:chExt cx="431653" cy="94500"/>
            </a:xfrm>
          </p:grpSpPr>
          <p:sp>
            <p:nvSpPr>
              <p:cNvPr id="1446" name="Google Shape;1446;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9" name="Google Shape;1449;p58"/>
          <p:cNvGrpSpPr/>
          <p:nvPr/>
        </p:nvGrpSpPr>
        <p:grpSpPr>
          <a:xfrm>
            <a:off x="1896667" y="878632"/>
            <a:ext cx="2299225" cy="3108284"/>
            <a:chOff x="486919" y="1114962"/>
            <a:chExt cx="2619901" cy="3541800"/>
          </a:xfrm>
        </p:grpSpPr>
        <p:sp>
          <p:nvSpPr>
            <p:cNvPr id="1450" name="Google Shape;1450;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58"/>
            <p:cNvGrpSpPr/>
            <p:nvPr/>
          </p:nvGrpSpPr>
          <p:grpSpPr>
            <a:xfrm rot="10800000" flipH="1">
              <a:off x="620929" y="1244995"/>
              <a:ext cx="429322" cy="93999"/>
              <a:chOff x="5578333" y="744468"/>
              <a:chExt cx="431653" cy="94500"/>
            </a:xfrm>
          </p:grpSpPr>
          <p:sp>
            <p:nvSpPr>
              <p:cNvPr id="1453" name="Google Shape;1453;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6" name="Google Shape;1456;p58"/>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1458" name="Google Shape;1458;p58"/>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1459" name="Google Shape;1459;p58"/>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460" name="Google Shape;1460;p58"/>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461" name="Google Shape;1461;p58"/>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63" name="Google Shape;1463;p58"/>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5929467" y="1949805"/>
            <a:ext cx="367261" cy="364686"/>
            <a:chOff x="-64781025" y="3361050"/>
            <a:chExt cx="317425" cy="315200"/>
          </a:xfrm>
        </p:grpSpPr>
        <p:sp>
          <p:nvSpPr>
            <p:cNvPr id="1465" name="Google Shape;1465;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58"/>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470" name="Google Shape;1470;p58"/>
          <p:cNvGrpSpPr/>
          <p:nvPr/>
        </p:nvGrpSpPr>
        <p:grpSpPr>
          <a:xfrm>
            <a:off x="1454679" y="1504517"/>
            <a:ext cx="588878" cy="410243"/>
            <a:chOff x="7718626" y="1238667"/>
            <a:chExt cx="627000" cy="436800"/>
          </a:xfrm>
        </p:grpSpPr>
        <p:sp>
          <p:nvSpPr>
            <p:cNvPr id="1471" name="Google Shape;1471;p58"/>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7141509" y="3261765"/>
            <a:ext cx="1010747" cy="784263"/>
            <a:chOff x="1150100" y="2672675"/>
            <a:chExt cx="1076178" cy="835033"/>
          </a:xfrm>
        </p:grpSpPr>
        <p:sp>
          <p:nvSpPr>
            <p:cNvPr id="1475" name="Google Shape;1475;p5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8"/>
            <p:cNvGrpSpPr/>
            <p:nvPr/>
          </p:nvGrpSpPr>
          <p:grpSpPr>
            <a:xfrm>
              <a:off x="1399112" y="2789445"/>
              <a:ext cx="622391" cy="623829"/>
              <a:chOff x="5096713" y="3964200"/>
              <a:chExt cx="324500" cy="325250"/>
            </a:xfrm>
          </p:grpSpPr>
          <p:sp>
            <p:nvSpPr>
              <p:cNvPr id="1477" name="Google Shape;1477;p5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2" name="Google Shape;1482;p58"/>
          <p:cNvGrpSpPr/>
          <p:nvPr/>
        </p:nvGrpSpPr>
        <p:grpSpPr>
          <a:xfrm>
            <a:off x="7571621" y="3977686"/>
            <a:ext cx="712744" cy="301989"/>
            <a:chOff x="5021875" y="2898100"/>
            <a:chExt cx="622375" cy="263700"/>
          </a:xfrm>
        </p:grpSpPr>
        <p:sp>
          <p:nvSpPr>
            <p:cNvPr id="1483" name="Google Shape;1483;p58"/>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503" name="Google Shape;1503;p59"/>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4" name="Google Shape;1504;p59"/>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05" name="Google Shape;1505;p59"/>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6" name="Google Shape;1506;p59"/>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507" name="Google Shape;1507;p59"/>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08" name="Google Shape;1508;p59"/>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509" name="Google Shape;1509;p59"/>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10" name="Google Shape;1510;p59"/>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511" name="Google Shape;1511;p59"/>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12" name="Google Shape;1512;p59"/>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513" name="Google Shape;1513;p59"/>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14" name="Google Shape;1514;p59"/>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1515" name="Google Shape;1515;p59"/>
          <p:cNvGrpSpPr/>
          <p:nvPr/>
        </p:nvGrpSpPr>
        <p:grpSpPr>
          <a:xfrm>
            <a:off x="1703578" y="1418165"/>
            <a:ext cx="338344" cy="338095"/>
            <a:chOff x="-61351725" y="3372400"/>
            <a:chExt cx="310350" cy="310150"/>
          </a:xfrm>
        </p:grpSpPr>
        <p:sp>
          <p:nvSpPr>
            <p:cNvPr id="1516" name="Google Shape;1516;p5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9" name="Google Shape;1519;p59"/>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59"/>
          <p:cNvGrpSpPr/>
          <p:nvPr/>
        </p:nvGrpSpPr>
        <p:grpSpPr>
          <a:xfrm>
            <a:off x="4389259" y="2996153"/>
            <a:ext cx="365529" cy="351279"/>
            <a:chOff x="-62890750" y="3747425"/>
            <a:chExt cx="330825" cy="317900"/>
          </a:xfrm>
        </p:grpSpPr>
        <p:sp>
          <p:nvSpPr>
            <p:cNvPr id="1521" name="Google Shape;1521;p5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59"/>
          <p:cNvGrpSpPr/>
          <p:nvPr/>
        </p:nvGrpSpPr>
        <p:grpSpPr>
          <a:xfrm>
            <a:off x="1697548" y="2991687"/>
            <a:ext cx="350405" cy="351258"/>
            <a:chOff x="-61783350" y="3743950"/>
            <a:chExt cx="316650" cy="317450"/>
          </a:xfrm>
        </p:grpSpPr>
        <p:sp>
          <p:nvSpPr>
            <p:cNvPr id="1536" name="Google Shape;1536;p5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9"/>
          <p:cNvGrpSpPr/>
          <p:nvPr/>
        </p:nvGrpSpPr>
        <p:grpSpPr>
          <a:xfrm>
            <a:off x="7122357" y="1418745"/>
            <a:ext cx="297874" cy="338100"/>
            <a:chOff x="2423775" y="3226875"/>
            <a:chExt cx="259925" cy="295000"/>
          </a:xfrm>
        </p:grpSpPr>
        <p:sp>
          <p:nvSpPr>
            <p:cNvPr id="1539" name="Google Shape;1539;p5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9"/>
          <p:cNvGrpSpPr/>
          <p:nvPr/>
        </p:nvGrpSpPr>
        <p:grpSpPr>
          <a:xfrm>
            <a:off x="7138142" y="2997693"/>
            <a:ext cx="266305" cy="349133"/>
            <a:chOff x="3167275" y="3227275"/>
            <a:chExt cx="225300" cy="295375"/>
          </a:xfrm>
        </p:grpSpPr>
        <p:sp>
          <p:nvSpPr>
            <p:cNvPr id="1543" name="Google Shape;1543;p5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9"/>
          <p:cNvGrpSpPr/>
          <p:nvPr/>
        </p:nvGrpSpPr>
        <p:grpSpPr>
          <a:xfrm>
            <a:off x="430650" y="1127738"/>
            <a:ext cx="8009275" cy="2114168"/>
            <a:chOff x="2384225" y="1275863"/>
            <a:chExt cx="8009275" cy="2114168"/>
          </a:xfrm>
        </p:grpSpPr>
        <p:sp>
          <p:nvSpPr>
            <p:cNvPr id="1549" name="Google Shape;1549;p59"/>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60"/>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60"/>
          <p:cNvGrpSpPr/>
          <p:nvPr/>
        </p:nvGrpSpPr>
        <p:grpSpPr>
          <a:xfrm>
            <a:off x="3056406" y="1509785"/>
            <a:ext cx="436726" cy="436069"/>
            <a:chOff x="2511750" y="2018800"/>
            <a:chExt cx="515250" cy="514475"/>
          </a:xfrm>
        </p:grpSpPr>
        <p:sp>
          <p:nvSpPr>
            <p:cNvPr id="1559" name="Google Shape;1559;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60"/>
          <p:cNvGrpSpPr/>
          <p:nvPr/>
        </p:nvGrpSpPr>
        <p:grpSpPr>
          <a:xfrm>
            <a:off x="7852206" y="1509785"/>
            <a:ext cx="436726" cy="436069"/>
            <a:chOff x="2511750" y="2018800"/>
            <a:chExt cx="515250" cy="514475"/>
          </a:xfrm>
        </p:grpSpPr>
        <p:sp>
          <p:nvSpPr>
            <p:cNvPr id="1563" name="Google Shape;1563;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0"/>
          <p:cNvGrpSpPr/>
          <p:nvPr/>
        </p:nvGrpSpPr>
        <p:grpSpPr>
          <a:xfrm>
            <a:off x="5454306" y="3097556"/>
            <a:ext cx="436726" cy="436069"/>
            <a:chOff x="2511750" y="2018800"/>
            <a:chExt cx="515250" cy="514475"/>
          </a:xfrm>
        </p:grpSpPr>
        <p:sp>
          <p:nvSpPr>
            <p:cNvPr id="1567" name="Google Shape;1567;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1571" name="Google Shape;1571;p60"/>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1572" name="Google Shape;1572;p60"/>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573" name="Google Shape;1573;p60"/>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1574" name="Google Shape;1574;p60"/>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1575" name="Google Shape;1575;p60"/>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1576" name="Google Shape;1576;p60"/>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1577" name="Google Shape;1577;p60"/>
          <p:cNvGrpSpPr/>
          <p:nvPr/>
        </p:nvGrpSpPr>
        <p:grpSpPr>
          <a:xfrm>
            <a:off x="4891471" y="1686379"/>
            <a:ext cx="335393" cy="335328"/>
            <a:chOff x="7370250" y="3145350"/>
            <a:chExt cx="481956" cy="481863"/>
          </a:xfrm>
        </p:grpSpPr>
        <p:sp>
          <p:nvSpPr>
            <p:cNvPr id="1578" name="Google Shape;1578;p60"/>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0"/>
          <p:cNvGrpSpPr/>
          <p:nvPr/>
        </p:nvGrpSpPr>
        <p:grpSpPr>
          <a:xfrm>
            <a:off x="1005900" y="3388175"/>
            <a:ext cx="834775" cy="826450"/>
            <a:chOff x="1529600" y="2601475"/>
            <a:chExt cx="834775" cy="826450"/>
          </a:xfrm>
        </p:grpSpPr>
        <p:sp>
          <p:nvSpPr>
            <p:cNvPr id="1584" name="Google Shape;1584;p6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60"/>
          <p:cNvGrpSpPr/>
          <p:nvPr/>
        </p:nvGrpSpPr>
        <p:grpSpPr>
          <a:xfrm>
            <a:off x="2005735" y="4063421"/>
            <a:ext cx="411118" cy="411118"/>
            <a:chOff x="2005735" y="4063421"/>
            <a:chExt cx="411118" cy="411118"/>
          </a:xfrm>
        </p:grpSpPr>
        <p:sp>
          <p:nvSpPr>
            <p:cNvPr id="1592" name="Google Shape;1592;p60"/>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60"/>
            <p:cNvGrpSpPr/>
            <p:nvPr/>
          </p:nvGrpSpPr>
          <p:grpSpPr>
            <a:xfrm>
              <a:off x="2083249" y="4163871"/>
              <a:ext cx="256077" cy="210442"/>
              <a:chOff x="2083249" y="4163871"/>
              <a:chExt cx="256077" cy="210442"/>
            </a:xfrm>
          </p:grpSpPr>
          <p:sp>
            <p:nvSpPr>
              <p:cNvPr id="1594" name="Google Shape;1594;p60"/>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60"/>
          <p:cNvGrpSpPr/>
          <p:nvPr/>
        </p:nvGrpSpPr>
        <p:grpSpPr>
          <a:xfrm>
            <a:off x="7090818" y="3427141"/>
            <a:ext cx="985772" cy="784253"/>
            <a:chOff x="4937025" y="1318050"/>
            <a:chExt cx="1125825" cy="895675"/>
          </a:xfrm>
        </p:grpSpPr>
        <p:sp>
          <p:nvSpPr>
            <p:cNvPr id="1599" name="Google Shape;1599;p6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0"/>
          <p:cNvGrpSpPr/>
          <p:nvPr/>
        </p:nvGrpSpPr>
        <p:grpSpPr>
          <a:xfrm>
            <a:off x="4057264" y="2221318"/>
            <a:ext cx="577838" cy="411153"/>
            <a:chOff x="4937025" y="4378575"/>
            <a:chExt cx="1040775" cy="740550"/>
          </a:xfrm>
        </p:grpSpPr>
        <p:sp>
          <p:nvSpPr>
            <p:cNvPr id="1611" name="Google Shape;1611;p6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60"/>
          <p:cNvGrpSpPr/>
          <p:nvPr/>
        </p:nvGrpSpPr>
        <p:grpSpPr>
          <a:xfrm>
            <a:off x="2416850" y="2953825"/>
            <a:ext cx="4240475" cy="1400975"/>
            <a:chOff x="4370425" y="3101950"/>
            <a:chExt cx="4240475" cy="1400975"/>
          </a:xfrm>
        </p:grpSpPr>
        <p:sp>
          <p:nvSpPr>
            <p:cNvPr id="1618" name="Google Shape;1618;p60"/>
            <p:cNvSpPr/>
            <p:nvPr/>
          </p:nvSpPr>
          <p:spPr>
            <a:xfrm>
              <a:off x="4370425" y="3101950"/>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8360125" y="4252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61"/>
          <p:cNvGrpSpPr/>
          <p:nvPr/>
        </p:nvGrpSpPr>
        <p:grpSpPr>
          <a:xfrm>
            <a:off x="909610" y="1508550"/>
            <a:ext cx="7489600" cy="2648125"/>
            <a:chOff x="2944950" y="1656675"/>
            <a:chExt cx="7489600" cy="2648125"/>
          </a:xfrm>
        </p:grpSpPr>
        <p:sp>
          <p:nvSpPr>
            <p:cNvPr id="1625" name="Google Shape;1625;p61"/>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1"/>
          <p:cNvGrpSpPr/>
          <p:nvPr/>
        </p:nvGrpSpPr>
        <p:grpSpPr>
          <a:xfrm>
            <a:off x="1131725" y="1415905"/>
            <a:ext cx="6880555" cy="2882138"/>
            <a:chOff x="358352" y="258060"/>
            <a:chExt cx="8428954" cy="3381600"/>
          </a:xfrm>
        </p:grpSpPr>
        <p:sp>
          <p:nvSpPr>
            <p:cNvPr id="1628" name="Google Shape;1628;p61"/>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61"/>
            <p:cNvGrpSpPr/>
            <p:nvPr/>
          </p:nvGrpSpPr>
          <p:grpSpPr>
            <a:xfrm>
              <a:off x="720000" y="414553"/>
              <a:ext cx="7704000" cy="262500"/>
              <a:chOff x="433208" y="400917"/>
              <a:chExt cx="7704000" cy="262500"/>
            </a:xfrm>
          </p:grpSpPr>
          <p:sp>
            <p:nvSpPr>
              <p:cNvPr id="1631" name="Google Shape;1631;p61"/>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61"/>
              <p:cNvGrpSpPr/>
              <p:nvPr/>
            </p:nvGrpSpPr>
            <p:grpSpPr>
              <a:xfrm rot="10800000" flipH="1">
                <a:off x="543498" y="483688"/>
                <a:ext cx="429322" cy="93999"/>
                <a:chOff x="5840230" y="744468"/>
                <a:chExt cx="431653" cy="94500"/>
              </a:xfrm>
            </p:grpSpPr>
            <p:sp>
              <p:nvSpPr>
                <p:cNvPr id="1633" name="Google Shape;1633;p61"/>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36" name="Google Shape;1636;p61"/>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37" name="Google Shape;1637;p61"/>
          <p:cNvGraphicFramePr/>
          <p:nvPr/>
        </p:nvGraphicFramePr>
        <p:xfrm>
          <a:off x="1322765" y="2007372"/>
          <a:ext cx="6493500" cy="1866575"/>
        </p:xfrm>
        <a:graphic>
          <a:graphicData uri="http://schemas.openxmlformats.org/drawingml/2006/table">
            <a:tbl>
              <a:tblPr>
                <a:noFill/>
                <a:tableStyleId>{DF9743D4-9263-4D44-97CB-705B710A0014}</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38" name="Google Shape;1638;p6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1639" name="Google Shape;1639;p61"/>
          <p:cNvGrpSpPr/>
          <p:nvPr/>
        </p:nvGrpSpPr>
        <p:grpSpPr>
          <a:xfrm>
            <a:off x="2966160" y="2574961"/>
            <a:ext cx="612500" cy="296375"/>
            <a:chOff x="5658425" y="2734375"/>
            <a:chExt cx="612500" cy="296375"/>
          </a:xfrm>
        </p:grpSpPr>
        <p:sp>
          <p:nvSpPr>
            <p:cNvPr id="1640" name="Google Shape;164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61"/>
          <p:cNvGrpSpPr/>
          <p:nvPr/>
        </p:nvGrpSpPr>
        <p:grpSpPr>
          <a:xfrm>
            <a:off x="4272171" y="3035823"/>
            <a:ext cx="612500" cy="296375"/>
            <a:chOff x="5658425" y="2734375"/>
            <a:chExt cx="612500" cy="296375"/>
          </a:xfrm>
        </p:grpSpPr>
        <p:sp>
          <p:nvSpPr>
            <p:cNvPr id="1645" name="Google Shape;164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1"/>
          <p:cNvGrpSpPr/>
          <p:nvPr/>
        </p:nvGrpSpPr>
        <p:grpSpPr>
          <a:xfrm>
            <a:off x="4272171" y="3507798"/>
            <a:ext cx="612500" cy="296375"/>
            <a:chOff x="5658425" y="2734375"/>
            <a:chExt cx="612500" cy="296375"/>
          </a:xfrm>
        </p:grpSpPr>
        <p:sp>
          <p:nvSpPr>
            <p:cNvPr id="1650" name="Google Shape;165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1"/>
          <p:cNvGrpSpPr/>
          <p:nvPr/>
        </p:nvGrpSpPr>
        <p:grpSpPr>
          <a:xfrm>
            <a:off x="5562871" y="3035823"/>
            <a:ext cx="612500" cy="296375"/>
            <a:chOff x="5658425" y="2734375"/>
            <a:chExt cx="612500" cy="296375"/>
          </a:xfrm>
        </p:grpSpPr>
        <p:sp>
          <p:nvSpPr>
            <p:cNvPr id="1655" name="Google Shape;165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61"/>
          <p:cNvGrpSpPr/>
          <p:nvPr/>
        </p:nvGrpSpPr>
        <p:grpSpPr>
          <a:xfrm>
            <a:off x="5562863" y="2580648"/>
            <a:ext cx="612500" cy="296375"/>
            <a:chOff x="5658425" y="2734375"/>
            <a:chExt cx="612500" cy="296375"/>
          </a:xfrm>
        </p:grpSpPr>
        <p:sp>
          <p:nvSpPr>
            <p:cNvPr id="1660" name="Google Shape;166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1"/>
          <p:cNvGrpSpPr/>
          <p:nvPr/>
        </p:nvGrpSpPr>
        <p:grpSpPr>
          <a:xfrm>
            <a:off x="6863182" y="3035811"/>
            <a:ext cx="612500" cy="296375"/>
            <a:chOff x="5658425" y="2734375"/>
            <a:chExt cx="612500" cy="296375"/>
          </a:xfrm>
        </p:grpSpPr>
        <p:sp>
          <p:nvSpPr>
            <p:cNvPr id="1665" name="Google Shape;166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1"/>
          <p:cNvGrpSpPr/>
          <p:nvPr/>
        </p:nvGrpSpPr>
        <p:grpSpPr>
          <a:xfrm>
            <a:off x="6860828" y="2580648"/>
            <a:ext cx="612500" cy="296375"/>
            <a:chOff x="5658425" y="2734375"/>
            <a:chExt cx="612500" cy="296375"/>
          </a:xfrm>
        </p:grpSpPr>
        <p:sp>
          <p:nvSpPr>
            <p:cNvPr id="1670" name="Google Shape;167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1"/>
          <p:cNvGrpSpPr/>
          <p:nvPr/>
        </p:nvGrpSpPr>
        <p:grpSpPr>
          <a:xfrm>
            <a:off x="6863182" y="3490948"/>
            <a:ext cx="612500" cy="296375"/>
            <a:chOff x="5658425" y="2734375"/>
            <a:chExt cx="612500" cy="296375"/>
          </a:xfrm>
        </p:grpSpPr>
        <p:sp>
          <p:nvSpPr>
            <p:cNvPr id="1675" name="Google Shape;167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1"/>
          <p:cNvGrpSpPr/>
          <p:nvPr/>
        </p:nvGrpSpPr>
        <p:grpSpPr>
          <a:xfrm>
            <a:off x="2966163" y="3490961"/>
            <a:ext cx="612500" cy="296375"/>
            <a:chOff x="5658425" y="2734375"/>
            <a:chExt cx="612500" cy="296375"/>
          </a:xfrm>
        </p:grpSpPr>
        <p:sp>
          <p:nvSpPr>
            <p:cNvPr id="1680" name="Google Shape;168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61"/>
          <p:cNvGrpSpPr/>
          <p:nvPr/>
        </p:nvGrpSpPr>
        <p:grpSpPr>
          <a:xfrm>
            <a:off x="7789176" y="1746150"/>
            <a:ext cx="641574" cy="411146"/>
            <a:chOff x="4937047" y="4378588"/>
            <a:chExt cx="1155572" cy="740537"/>
          </a:xfrm>
        </p:grpSpPr>
        <p:sp>
          <p:nvSpPr>
            <p:cNvPr id="1685" name="Google Shape;1685;p61"/>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1"/>
          <p:cNvGrpSpPr/>
          <p:nvPr/>
        </p:nvGrpSpPr>
        <p:grpSpPr>
          <a:xfrm>
            <a:off x="755929" y="2047742"/>
            <a:ext cx="588900" cy="410100"/>
            <a:chOff x="607379" y="1306417"/>
            <a:chExt cx="588900" cy="410100"/>
          </a:xfrm>
        </p:grpSpPr>
        <p:sp>
          <p:nvSpPr>
            <p:cNvPr id="1692" name="Google Shape;1692;p61"/>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1"/>
          <p:cNvGrpSpPr/>
          <p:nvPr/>
        </p:nvGrpSpPr>
        <p:grpSpPr>
          <a:xfrm>
            <a:off x="952011" y="3905899"/>
            <a:ext cx="588877" cy="583004"/>
            <a:chOff x="1094900" y="3550918"/>
            <a:chExt cx="657302" cy="650747"/>
          </a:xfrm>
        </p:grpSpPr>
        <p:grpSp>
          <p:nvGrpSpPr>
            <p:cNvPr id="1695" name="Google Shape;1695;p61"/>
            <p:cNvGrpSpPr/>
            <p:nvPr/>
          </p:nvGrpSpPr>
          <p:grpSpPr>
            <a:xfrm>
              <a:off x="1094900" y="3550918"/>
              <a:ext cx="657302" cy="650747"/>
              <a:chOff x="1529600" y="2601475"/>
              <a:chExt cx="834775" cy="826450"/>
            </a:xfrm>
          </p:grpSpPr>
          <p:sp>
            <p:nvSpPr>
              <p:cNvPr id="1696" name="Google Shape;1696;p61"/>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1"/>
            <p:cNvGrpSpPr/>
            <p:nvPr/>
          </p:nvGrpSpPr>
          <p:grpSpPr>
            <a:xfrm>
              <a:off x="1285128" y="3650171"/>
              <a:ext cx="276316" cy="302472"/>
              <a:chOff x="1980750" y="1584075"/>
              <a:chExt cx="422825" cy="462850"/>
            </a:xfrm>
          </p:grpSpPr>
          <p:sp>
            <p:nvSpPr>
              <p:cNvPr id="1699" name="Google Shape;1699;p61"/>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61"/>
          <p:cNvGrpSpPr/>
          <p:nvPr/>
        </p:nvGrpSpPr>
        <p:grpSpPr>
          <a:xfrm>
            <a:off x="7616125" y="4128200"/>
            <a:ext cx="396150" cy="360700"/>
            <a:chOff x="2670400" y="651950"/>
            <a:chExt cx="396150" cy="360700"/>
          </a:xfrm>
        </p:grpSpPr>
        <p:sp>
          <p:nvSpPr>
            <p:cNvPr id="1704" name="Google Shape;1704;p61"/>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2"/>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62"/>
          <p:cNvGrpSpPr/>
          <p:nvPr/>
        </p:nvGrpSpPr>
        <p:grpSpPr>
          <a:xfrm>
            <a:off x="6823475" y="1666128"/>
            <a:ext cx="1591816" cy="1122977"/>
            <a:chOff x="486931" y="1114949"/>
            <a:chExt cx="2517900" cy="1776300"/>
          </a:xfrm>
        </p:grpSpPr>
        <p:sp>
          <p:nvSpPr>
            <p:cNvPr id="1712" name="Google Shape;1712;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62"/>
            <p:cNvGrpSpPr/>
            <p:nvPr/>
          </p:nvGrpSpPr>
          <p:grpSpPr>
            <a:xfrm rot="10800000" flipH="1">
              <a:off x="620929" y="1244995"/>
              <a:ext cx="429322" cy="93999"/>
              <a:chOff x="5578333" y="744468"/>
              <a:chExt cx="431653" cy="94500"/>
            </a:xfrm>
          </p:grpSpPr>
          <p:sp>
            <p:nvSpPr>
              <p:cNvPr id="1715" name="Google Shape;171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8" name="Google Shape;1718;p62"/>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1719" name="Google Shape;1719;p62"/>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0" name="Google Shape;1720;p62"/>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1721" name="Google Shape;1721;p62"/>
          <p:cNvGrpSpPr/>
          <p:nvPr/>
        </p:nvGrpSpPr>
        <p:grpSpPr>
          <a:xfrm>
            <a:off x="2438845" y="1415888"/>
            <a:ext cx="4266500" cy="2867523"/>
            <a:chOff x="486897" y="1114972"/>
            <a:chExt cx="5169635" cy="3448200"/>
          </a:xfrm>
        </p:grpSpPr>
        <p:sp>
          <p:nvSpPr>
            <p:cNvPr id="1722" name="Google Shape;1722;p62"/>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62"/>
            <p:cNvGrpSpPr/>
            <p:nvPr/>
          </p:nvGrpSpPr>
          <p:grpSpPr>
            <a:xfrm rot="10800000" flipH="1">
              <a:off x="620929" y="1244995"/>
              <a:ext cx="429322" cy="93999"/>
              <a:chOff x="5578333" y="744468"/>
              <a:chExt cx="431653" cy="94500"/>
            </a:xfrm>
          </p:grpSpPr>
          <p:sp>
            <p:nvSpPr>
              <p:cNvPr id="1725" name="Google Shape;172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8" name="Google Shape;1728;p62"/>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62"/>
          <p:cNvGrpSpPr/>
          <p:nvPr/>
        </p:nvGrpSpPr>
        <p:grpSpPr>
          <a:xfrm>
            <a:off x="723600" y="1666128"/>
            <a:ext cx="1591816" cy="1122977"/>
            <a:chOff x="486931" y="1114949"/>
            <a:chExt cx="2517900" cy="1776300"/>
          </a:xfrm>
        </p:grpSpPr>
        <p:sp>
          <p:nvSpPr>
            <p:cNvPr id="1730" name="Google Shape;1730;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62"/>
            <p:cNvGrpSpPr/>
            <p:nvPr/>
          </p:nvGrpSpPr>
          <p:grpSpPr>
            <a:xfrm rot="10800000" flipH="1">
              <a:off x="620929" y="1244995"/>
              <a:ext cx="429322" cy="93999"/>
              <a:chOff x="5578333" y="744468"/>
              <a:chExt cx="431653" cy="94500"/>
            </a:xfrm>
          </p:grpSpPr>
          <p:sp>
            <p:nvSpPr>
              <p:cNvPr id="1733" name="Google Shape;1733;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6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1737" name="Google Shape;1737;p62"/>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1738" name="Google Shape;1738;p62"/>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39" name="Google Shape;1739;p62"/>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1740" name="Google Shape;1740;p62"/>
          <p:cNvGrpSpPr/>
          <p:nvPr/>
        </p:nvGrpSpPr>
        <p:grpSpPr>
          <a:xfrm>
            <a:off x="2727288" y="2070188"/>
            <a:ext cx="3697121" cy="1969591"/>
            <a:chOff x="233350" y="949250"/>
            <a:chExt cx="7137300" cy="3802300"/>
          </a:xfrm>
        </p:grpSpPr>
        <p:sp>
          <p:nvSpPr>
            <p:cNvPr id="1741" name="Google Shape;1741;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62"/>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63"/>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407001" y="339552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809" name="Google Shape;1809;p63"/>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1810" name="Google Shape;1810;p63"/>
          <p:cNvSpPr/>
          <p:nvPr/>
        </p:nvSpPr>
        <p:spPr>
          <a:xfrm>
            <a:off x="40239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56408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1813" name="Google Shape;1813;p63"/>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1814" name="Google Shape;1814;p63"/>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5" name="Google Shape;1815;p63"/>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6" name="Google Shape;1816;p63"/>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17" name="Google Shape;1817;p63"/>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3"/>
          <p:cNvGrpSpPr/>
          <p:nvPr/>
        </p:nvGrpSpPr>
        <p:grpSpPr>
          <a:xfrm rot="10800000">
            <a:off x="880875" y="1466413"/>
            <a:ext cx="7475825" cy="3029275"/>
            <a:chOff x="4536100" y="1092775"/>
            <a:chExt cx="7475825" cy="3029275"/>
          </a:xfrm>
        </p:grpSpPr>
        <p:sp>
          <p:nvSpPr>
            <p:cNvPr id="1819" name="Google Shape;1819;p63"/>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3"/>
          <p:cNvGrpSpPr/>
          <p:nvPr/>
        </p:nvGrpSpPr>
        <p:grpSpPr>
          <a:xfrm>
            <a:off x="880876" y="1987361"/>
            <a:ext cx="572266" cy="485128"/>
            <a:chOff x="5215992" y="1423628"/>
            <a:chExt cx="459836" cy="389787"/>
          </a:xfrm>
        </p:grpSpPr>
        <p:sp>
          <p:nvSpPr>
            <p:cNvPr id="1822" name="Google Shape;1822;p6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3"/>
          <p:cNvGrpSpPr/>
          <p:nvPr/>
        </p:nvGrpSpPr>
        <p:grpSpPr>
          <a:xfrm>
            <a:off x="7504886" y="4036248"/>
            <a:ext cx="743279" cy="485160"/>
            <a:chOff x="4842900" y="2922987"/>
            <a:chExt cx="436632" cy="284986"/>
          </a:xfrm>
        </p:grpSpPr>
        <p:sp>
          <p:nvSpPr>
            <p:cNvPr id="1825" name="Google Shape;1825;p6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3"/>
          <p:cNvGrpSpPr/>
          <p:nvPr/>
        </p:nvGrpSpPr>
        <p:grpSpPr>
          <a:xfrm>
            <a:off x="7811500" y="3779225"/>
            <a:ext cx="612500" cy="296375"/>
            <a:chOff x="5658425" y="2734375"/>
            <a:chExt cx="612500" cy="296375"/>
          </a:xfrm>
        </p:grpSpPr>
        <p:sp>
          <p:nvSpPr>
            <p:cNvPr id="1828" name="Google Shape;1828;p6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64"/>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1840" name="Google Shape;1840;p64"/>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1843" name="Google Shape;1843;p64"/>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1845" name="Google Shape;1845;p64"/>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1846" name="Google Shape;1846;p64"/>
          <p:cNvGrpSpPr/>
          <p:nvPr/>
        </p:nvGrpSpPr>
        <p:grpSpPr>
          <a:xfrm>
            <a:off x="1088620" y="3943629"/>
            <a:ext cx="231611" cy="222562"/>
            <a:chOff x="-62890750" y="3747425"/>
            <a:chExt cx="330825" cy="317900"/>
          </a:xfrm>
        </p:grpSpPr>
        <p:sp>
          <p:nvSpPr>
            <p:cNvPr id="1847" name="Google Shape;1847;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64"/>
          <p:cNvGrpSpPr/>
          <p:nvPr/>
        </p:nvGrpSpPr>
        <p:grpSpPr>
          <a:xfrm>
            <a:off x="3675999" y="3949204"/>
            <a:ext cx="231613" cy="228166"/>
            <a:chOff x="-60991775" y="3376900"/>
            <a:chExt cx="315850" cy="311150"/>
          </a:xfrm>
        </p:grpSpPr>
        <p:sp>
          <p:nvSpPr>
            <p:cNvPr id="1862" name="Google Shape;1862;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4"/>
          <p:cNvGrpSpPr/>
          <p:nvPr/>
        </p:nvGrpSpPr>
        <p:grpSpPr>
          <a:xfrm>
            <a:off x="6257725" y="3947730"/>
            <a:ext cx="231650" cy="231104"/>
            <a:chOff x="-62154300" y="3743950"/>
            <a:chExt cx="318200" cy="317450"/>
          </a:xfrm>
        </p:grpSpPr>
        <p:sp>
          <p:nvSpPr>
            <p:cNvPr id="1866" name="Google Shape;1866;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4"/>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chemeClr val="dk1"/>
                </a:solidFill>
                <a:latin typeface="Orbitron"/>
                <a:ea typeface="Orbitron"/>
                <a:cs typeface="Orbitron"/>
                <a:sym typeface="Orbitron"/>
              </a:rPr>
              <a:t>20%</a:t>
            </a:r>
            <a:endParaRPr sz="1800" b="1" dirty="0">
              <a:solidFill>
                <a:schemeClr val="dk1"/>
              </a:solidFill>
              <a:latin typeface="Orbitron"/>
              <a:ea typeface="Orbitron"/>
              <a:cs typeface="Orbitron"/>
              <a:sym typeface="Orbitron"/>
            </a:endParaRPr>
          </a:p>
        </p:txBody>
      </p:sp>
      <p:sp>
        <p:nvSpPr>
          <p:cNvPr id="1871" name="Google Shape;1871;p64"/>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1872" name="Google Shape;1872;p64"/>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64"/>
          <p:cNvGrpSpPr/>
          <p:nvPr/>
        </p:nvGrpSpPr>
        <p:grpSpPr>
          <a:xfrm>
            <a:off x="1066968" y="2416378"/>
            <a:ext cx="274899" cy="313641"/>
            <a:chOff x="-57940525" y="3590375"/>
            <a:chExt cx="279625" cy="319000"/>
          </a:xfrm>
        </p:grpSpPr>
        <p:sp>
          <p:nvSpPr>
            <p:cNvPr id="1875" name="Google Shape;1875;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4"/>
          <p:cNvGrpSpPr/>
          <p:nvPr/>
        </p:nvGrpSpPr>
        <p:grpSpPr>
          <a:xfrm>
            <a:off x="1067997" y="1927401"/>
            <a:ext cx="274915" cy="274915"/>
            <a:chOff x="-57568775" y="3198925"/>
            <a:chExt cx="318225" cy="318225"/>
          </a:xfrm>
        </p:grpSpPr>
        <p:sp>
          <p:nvSpPr>
            <p:cNvPr id="1881" name="Google Shape;188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64"/>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1888" name="Google Shape;1888;p64"/>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1889" name="Google Shape;1889;p64"/>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1893" name="Google Shape;1893;p64"/>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1894" name="Google Shape;1894;p64"/>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898" name="Google Shape;1898;p64"/>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899" name="Google Shape;1899;p64"/>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0"/>
            <p:cNvGrpSpPr/>
            <p:nvPr/>
          </p:nvGrpSpPr>
          <p:grpSpPr>
            <a:xfrm rot="10800000" flipH="1">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0"/>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64" name="Google Shape;764;p40"/>
          <p:cNvSpPr txBox="1">
            <a:spLocks noGrp="1"/>
          </p:cNvSpPr>
          <p:nvPr>
            <p:ph type="ctrTitle"/>
          </p:nvPr>
        </p:nvSpPr>
        <p:spPr>
          <a:xfrm>
            <a:off x="4884806" y="687907"/>
            <a:ext cx="3387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s-MX" dirty="0"/>
              <a:t>PORTFOLIO</a:t>
            </a:r>
            <a:endParaRPr dirty="0"/>
          </a:p>
        </p:txBody>
      </p:sp>
      <p:sp>
        <p:nvSpPr>
          <p:cNvPr id="765" name="Google Shape;765;p4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You can describe the topic of the section here</a:t>
            </a:r>
            <a:endParaRPr dirty="0"/>
          </a:p>
        </p:txBody>
      </p:sp>
      <p:sp>
        <p:nvSpPr>
          <p:cNvPr id="766" name="Google Shape;766;p40"/>
          <p:cNvSpPr txBox="1">
            <a:spLocks noGrp="1"/>
          </p:cNvSpPr>
          <p:nvPr>
            <p:ph type="ctrTitle" idx="6"/>
          </p:nvPr>
        </p:nvSpPr>
        <p:spPr>
          <a:xfrm>
            <a:off x="4884806" y="2716760"/>
            <a:ext cx="3387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a:t>MARKET &amp; COMPETITION</a:t>
            </a:r>
            <a:endParaRPr/>
          </a:p>
        </p:txBody>
      </p:sp>
      <p:sp>
        <p:nvSpPr>
          <p:cNvPr id="767" name="Google Shape;767;p40"/>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NUESTRO PRODUCTO</a:t>
            </a:r>
            <a:endParaRPr dirty="0"/>
          </a:p>
        </p:txBody>
      </p:sp>
      <p:sp>
        <p:nvSpPr>
          <p:cNvPr id="768" name="Google Shape;768;p40"/>
          <p:cNvSpPr txBox="1">
            <a:spLocks noGrp="1"/>
          </p:cNvSpPr>
          <p:nvPr>
            <p:ph type="ctrTitle" idx="14"/>
          </p:nvPr>
        </p:nvSpPr>
        <p:spPr>
          <a:xfrm>
            <a:off x="4884804" y="3737197"/>
            <a:ext cx="3386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769" name="Google Shape;769;p4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En esta sección mostramos habilidades adquiridas previamente</a:t>
            </a:r>
            <a:endParaRPr dirty="0"/>
          </a:p>
        </p:txBody>
      </p:sp>
      <p:sp>
        <p:nvSpPr>
          <p:cNvPr id="770" name="Google Shape;770;p4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1" name="Google Shape;771;p40"/>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72" name="Google Shape;772;p40"/>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3" name="Google Shape;773;p40"/>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74" name="Google Shape;774;p40"/>
          <p:cNvSpPr txBox="1">
            <a:spLocks noGrp="1"/>
          </p:cNvSpPr>
          <p:nvPr>
            <p:ph type="title" idx="15"/>
          </p:nvPr>
        </p:nvSpPr>
        <p:spPr>
          <a:xfrm>
            <a:off x="822749" y="2035128"/>
            <a:ext cx="3010799"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CONTENIDO</a:t>
            </a:r>
            <a:endParaRPr dirty="0"/>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982725" y="39592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0"/>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5"/>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1910" name="Google Shape;1910;p65"/>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1911" name="Google Shape;1911;p65"/>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913" name="Google Shape;1913;p65"/>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14" name="Google Shape;1914;p65"/>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915" name="Google Shape;1915;p65"/>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18" name="Google Shape;1918;p65"/>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1919" name="Google Shape;1919;p65"/>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20" name="Google Shape;1920;p65"/>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1921" name="Google Shape;1921;p65"/>
          <p:cNvGrpSpPr/>
          <p:nvPr/>
        </p:nvGrpSpPr>
        <p:grpSpPr>
          <a:xfrm>
            <a:off x="801800" y="1240575"/>
            <a:ext cx="7391800" cy="509850"/>
            <a:chOff x="2755375" y="1388700"/>
            <a:chExt cx="7391800" cy="509850"/>
          </a:xfrm>
        </p:grpSpPr>
        <p:sp>
          <p:nvSpPr>
            <p:cNvPr id="1922" name="Google Shape;1922;p65"/>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2755375" y="1647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7680412" y="3244529"/>
            <a:ext cx="338134" cy="338134"/>
            <a:chOff x="5227225" y="2298750"/>
            <a:chExt cx="750575" cy="750575"/>
          </a:xfrm>
        </p:grpSpPr>
        <p:sp>
          <p:nvSpPr>
            <p:cNvPr id="1925" name="Google Shape;1925;p65"/>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rgbClr val="FFFFFF"/>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65"/>
          <p:cNvGrpSpPr/>
          <p:nvPr/>
        </p:nvGrpSpPr>
        <p:grpSpPr>
          <a:xfrm>
            <a:off x="1174290" y="2879649"/>
            <a:ext cx="260710" cy="260710"/>
            <a:chOff x="1594650" y="976150"/>
            <a:chExt cx="411150" cy="411150"/>
          </a:xfrm>
        </p:grpSpPr>
        <p:sp>
          <p:nvSpPr>
            <p:cNvPr id="1929" name="Google Shape;1929;p65"/>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843400" y="2720862"/>
            <a:ext cx="436632" cy="284986"/>
            <a:chOff x="4842900" y="2922987"/>
            <a:chExt cx="436632" cy="284986"/>
          </a:xfrm>
        </p:grpSpPr>
        <p:sp>
          <p:nvSpPr>
            <p:cNvPr id="1933" name="Google Shape;1933;p6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66"/>
          <p:cNvGrpSpPr/>
          <p:nvPr/>
        </p:nvGrpSpPr>
        <p:grpSpPr>
          <a:xfrm>
            <a:off x="3171648" y="1655547"/>
            <a:ext cx="2806814" cy="2398164"/>
            <a:chOff x="3171648" y="1655547"/>
            <a:chExt cx="2806814" cy="2398164"/>
          </a:xfrm>
        </p:grpSpPr>
        <p:grpSp>
          <p:nvGrpSpPr>
            <p:cNvPr id="1940" name="Google Shape;1940;p66"/>
            <p:cNvGrpSpPr/>
            <p:nvPr/>
          </p:nvGrpSpPr>
          <p:grpSpPr>
            <a:xfrm>
              <a:off x="3994360" y="1731756"/>
              <a:ext cx="1147938" cy="2321944"/>
              <a:chOff x="3132644" y="1800677"/>
              <a:chExt cx="1147938" cy="2321944"/>
            </a:xfrm>
          </p:grpSpPr>
          <p:sp>
            <p:nvSpPr>
              <p:cNvPr id="1941" name="Google Shape;1941;p66"/>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421767" y="3926796"/>
                <a:ext cx="569738" cy="119457"/>
                <a:chOff x="4209938" y="4123775"/>
                <a:chExt cx="724950" cy="152000"/>
              </a:xfrm>
            </p:grpSpPr>
            <p:sp>
              <p:nvSpPr>
                <p:cNvPr id="1945" name="Google Shape;1945;p66"/>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6"/>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6"/>
              <p:cNvGrpSpPr/>
              <p:nvPr/>
            </p:nvGrpSpPr>
            <p:grpSpPr>
              <a:xfrm>
                <a:off x="3209457" y="2054159"/>
                <a:ext cx="994354" cy="1801675"/>
                <a:chOff x="5188682" y="2226106"/>
                <a:chExt cx="994354" cy="1801675"/>
              </a:xfrm>
            </p:grpSpPr>
            <p:sp>
              <p:nvSpPr>
                <p:cNvPr id="1950" name="Google Shape;1950;p66"/>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6"/>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6"/>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6"/>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66"/>
            <p:cNvGrpSpPr/>
            <p:nvPr/>
          </p:nvGrpSpPr>
          <p:grpSpPr>
            <a:xfrm>
              <a:off x="5074196" y="3484621"/>
              <a:ext cx="413062" cy="240741"/>
              <a:chOff x="1757150" y="3466900"/>
              <a:chExt cx="737875" cy="430125"/>
            </a:xfrm>
          </p:grpSpPr>
          <p:sp>
            <p:nvSpPr>
              <p:cNvPr id="2018" name="Google Shape;2018;p66"/>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6"/>
            <p:cNvGrpSpPr/>
            <p:nvPr/>
          </p:nvGrpSpPr>
          <p:grpSpPr>
            <a:xfrm>
              <a:off x="5510745" y="3239221"/>
              <a:ext cx="464970" cy="464873"/>
              <a:chOff x="817150" y="3028450"/>
              <a:chExt cx="830600" cy="830575"/>
            </a:xfrm>
          </p:grpSpPr>
          <p:sp>
            <p:nvSpPr>
              <p:cNvPr id="2023" name="Google Shape;2023;p66"/>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66"/>
            <p:cNvGrpSpPr/>
            <p:nvPr/>
          </p:nvGrpSpPr>
          <p:grpSpPr>
            <a:xfrm>
              <a:off x="4997553" y="3704080"/>
              <a:ext cx="349679" cy="349631"/>
              <a:chOff x="2099100" y="3859000"/>
              <a:chExt cx="624650" cy="624675"/>
            </a:xfrm>
          </p:grpSpPr>
          <p:sp>
            <p:nvSpPr>
              <p:cNvPr id="2027" name="Google Shape;2027;p66"/>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6"/>
            <p:cNvGrpSpPr/>
            <p:nvPr/>
          </p:nvGrpSpPr>
          <p:grpSpPr>
            <a:xfrm>
              <a:off x="5487265" y="2085988"/>
              <a:ext cx="491196" cy="653881"/>
              <a:chOff x="5025425" y="2576325"/>
              <a:chExt cx="623900" cy="830536"/>
            </a:xfrm>
          </p:grpSpPr>
          <p:sp>
            <p:nvSpPr>
              <p:cNvPr id="2032" name="Google Shape;2032;p66"/>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6"/>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074194" y="1914936"/>
              <a:ext cx="537510" cy="378684"/>
              <a:chOff x="4589800" y="4667625"/>
              <a:chExt cx="964317" cy="679375"/>
            </a:xfrm>
          </p:grpSpPr>
          <p:sp>
            <p:nvSpPr>
              <p:cNvPr id="2050" name="Google Shape;2050;p66"/>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6"/>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6"/>
            <p:cNvGrpSpPr/>
            <p:nvPr/>
          </p:nvGrpSpPr>
          <p:grpSpPr>
            <a:xfrm>
              <a:off x="3175194" y="3144305"/>
              <a:ext cx="573865" cy="811881"/>
              <a:chOff x="3181616" y="3303126"/>
              <a:chExt cx="573865" cy="811881"/>
            </a:xfrm>
          </p:grpSpPr>
          <p:sp>
            <p:nvSpPr>
              <p:cNvPr id="2058" name="Google Shape;2058;p66"/>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6"/>
            <p:cNvGrpSpPr/>
            <p:nvPr/>
          </p:nvGrpSpPr>
          <p:grpSpPr>
            <a:xfrm>
              <a:off x="3269998" y="3746425"/>
              <a:ext cx="534546" cy="154320"/>
              <a:chOff x="3276419" y="3905246"/>
              <a:chExt cx="534546" cy="154320"/>
            </a:xfrm>
          </p:grpSpPr>
          <p:sp>
            <p:nvSpPr>
              <p:cNvPr id="2061" name="Google Shape;2061;p66"/>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66"/>
            <p:cNvGrpSpPr/>
            <p:nvPr/>
          </p:nvGrpSpPr>
          <p:grpSpPr>
            <a:xfrm>
              <a:off x="3652778" y="2923429"/>
              <a:ext cx="423095" cy="423095"/>
              <a:chOff x="3659199" y="3082251"/>
              <a:chExt cx="423095" cy="423095"/>
            </a:xfrm>
          </p:grpSpPr>
          <p:sp>
            <p:nvSpPr>
              <p:cNvPr id="2067" name="Google Shape;2067;p66"/>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3171648" y="2029928"/>
              <a:ext cx="932944" cy="154328"/>
              <a:chOff x="2205925" y="868575"/>
              <a:chExt cx="1764600" cy="291900"/>
            </a:xfrm>
          </p:grpSpPr>
          <p:sp>
            <p:nvSpPr>
              <p:cNvPr id="2070" name="Google Shape;2070;p66"/>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6"/>
            <p:cNvGrpSpPr/>
            <p:nvPr/>
          </p:nvGrpSpPr>
          <p:grpSpPr>
            <a:xfrm>
              <a:off x="3226303" y="2216912"/>
              <a:ext cx="423105" cy="418886"/>
              <a:chOff x="1094900" y="3550918"/>
              <a:chExt cx="657302" cy="650747"/>
            </a:xfrm>
          </p:grpSpPr>
          <p:grpSp>
            <p:nvGrpSpPr>
              <p:cNvPr id="2077" name="Google Shape;2077;p66"/>
              <p:cNvGrpSpPr/>
              <p:nvPr/>
            </p:nvGrpSpPr>
            <p:grpSpPr>
              <a:xfrm>
                <a:off x="1094900" y="3550918"/>
                <a:ext cx="657302" cy="650747"/>
                <a:chOff x="1529600" y="2601475"/>
                <a:chExt cx="834775" cy="826450"/>
              </a:xfrm>
            </p:grpSpPr>
            <p:sp>
              <p:nvSpPr>
                <p:cNvPr id="2078" name="Google Shape;2078;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1285128" y="3650171"/>
                <a:ext cx="276316" cy="302472"/>
                <a:chOff x="1980750" y="1584075"/>
                <a:chExt cx="422825" cy="462850"/>
              </a:xfrm>
            </p:grpSpPr>
            <p:sp>
              <p:nvSpPr>
                <p:cNvPr id="2081" name="Google Shape;2081;p66"/>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66"/>
            <p:cNvGrpSpPr/>
            <p:nvPr/>
          </p:nvGrpSpPr>
          <p:grpSpPr>
            <a:xfrm>
              <a:off x="3576574" y="1655547"/>
              <a:ext cx="413047" cy="408927"/>
              <a:chOff x="1529600" y="2601475"/>
              <a:chExt cx="834775" cy="826450"/>
            </a:xfrm>
          </p:grpSpPr>
          <p:sp>
            <p:nvSpPr>
              <p:cNvPr id="2086" name="Google Shape;2086;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3" name="Google Shape;2093;p66"/>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2098" name="Google Shape;2098;p66"/>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2099" name="Google Shape;2099;p66"/>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0" name="Google Shape;2100;p66"/>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2101" name="Google Shape;2101;p66"/>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2" name="Google Shape;2102;p66"/>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3" name="Google Shape;2103;p66"/>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2104" name="Google Shape;2104;p66"/>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2105" name="Google Shape;2105;p66"/>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6" name="Google Shape;2106;p66"/>
          <p:cNvCxnSpPr>
            <a:stCxn id="2103"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7" name="Google Shape;2107;p66"/>
          <p:cNvCxnSpPr>
            <a:stCxn id="2104"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8" name="Google Shape;2108;p66"/>
          <p:cNvCxnSpPr>
            <a:stCxn id="2100"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9" name="Google Shape;2109;p66"/>
          <p:cNvCxnSpPr>
            <a:stCxn id="2098"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67"/>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7"/>
          <p:cNvGrpSpPr/>
          <p:nvPr/>
        </p:nvGrpSpPr>
        <p:grpSpPr>
          <a:xfrm>
            <a:off x="784225" y="1164429"/>
            <a:ext cx="7582625" cy="3159125"/>
            <a:chOff x="2737800" y="1395175"/>
            <a:chExt cx="7582625" cy="3159125"/>
          </a:xfrm>
        </p:grpSpPr>
        <p:sp>
          <p:nvSpPr>
            <p:cNvPr id="2117" name="Google Shape;2117;p67"/>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737800" y="43035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7"/>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122" name="Google Shape;2122;p67"/>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23" name="Google Shape;2123;p67"/>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4" name="Google Shape;2124;p67"/>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25" name="Google Shape;2125;p67"/>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26" name="Google Shape;2126;p67"/>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2127" name="Google Shape;2127;p67"/>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28" name="Google Shape;2128;p67"/>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129" name="Google Shape;2129;p67"/>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0" name="Google Shape;2130;p67"/>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2131" name="Google Shape;2131;p67"/>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2132" name="Google Shape;2132;p67"/>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2133" name="Google Shape;2133;p67"/>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2134" name="Google Shape;2134;p67"/>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5" name="Google Shape;2135;p67"/>
          <p:cNvSpPr/>
          <p:nvPr/>
        </p:nvSpPr>
        <p:spPr>
          <a:xfrm>
            <a:off x="3228274" y="1728028"/>
            <a:ext cx="801300" cy="801300"/>
          </a:xfrm>
          <a:prstGeom prst="ellipse">
            <a:avLst/>
          </a:prstGeom>
          <a:solidFill>
            <a:srgbClr val="EB6DCB"/>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6" name="Google Shape;2136;p67"/>
          <p:cNvCxnSpPr>
            <a:stCxn id="2133" idx="2"/>
            <a:endCxn id="2134"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2137" name="Google Shape;2137;p67"/>
          <p:cNvCxnSpPr>
            <a:stCxn id="2135" idx="4"/>
            <a:endCxn id="2131"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2138" name="Google Shape;2138;p67"/>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2139" name="Google Shape;2139;p67"/>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40" name="Google Shape;2140;p67"/>
          <p:cNvCxnSpPr>
            <a:stCxn id="2138" idx="2"/>
            <a:endCxn id="2139"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2141" name="Google Shape;2141;p67"/>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67"/>
          <p:cNvCxnSpPr>
            <a:stCxn id="2141" idx="4"/>
            <a:endCxn id="2132"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2143" name="Google Shape;2143;p67"/>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4" name="Google Shape;2144;p67"/>
          <p:cNvGrpSpPr/>
          <p:nvPr/>
        </p:nvGrpSpPr>
        <p:grpSpPr>
          <a:xfrm>
            <a:off x="5339552" y="3434152"/>
            <a:ext cx="366364" cy="367290"/>
            <a:chOff x="-61784125" y="3377700"/>
            <a:chExt cx="316650" cy="317450"/>
          </a:xfrm>
        </p:grpSpPr>
        <p:sp>
          <p:nvSpPr>
            <p:cNvPr id="2145" name="Google Shape;2145;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67"/>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67"/>
          <p:cNvGrpSpPr/>
          <p:nvPr/>
        </p:nvGrpSpPr>
        <p:grpSpPr>
          <a:xfrm>
            <a:off x="3453836" y="1953929"/>
            <a:ext cx="348188" cy="349133"/>
            <a:chOff x="1674750" y="3254050"/>
            <a:chExt cx="294575" cy="295375"/>
          </a:xfrm>
        </p:grpSpPr>
        <p:sp>
          <p:nvSpPr>
            <p:cNvPr id="2154" name="Google Shape;215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8"/>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2165" name="Google Shape;2165;p68"/>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$200,000</a:t>
            </a:r>
            <a:endParaRPr sz="2000" b="1">
              <a:solidFill>
                <a:schemeClr val="lt1"/>
              </a:solidFill>
              <a:latin typeface="Orbitron"/>
              <a:ea typeface="Orbitron"/>
              <a:cs typeface="Orbitron"/>
              <a:sym typeface="Orbitron"/>
            </a:endParaRPr>
          </a:p>
        </p:txBody>
      </p:sp>
      <p:sp>
        <p:nvSpPr>
          <p:cNvPr id="2166" name="Google Shape;2166;p68"/>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67" name="Google Shape;2167;p68"/>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100</a:t>
            </a:r>
            <a:endParaRPr sz="2000" b="1">
              <a:solidFill>
                <a:schemeClr val="lt1"/>
              </a:solidFill>
              <a:latin typeface="Orbitron"/>
              <a:ea typeface="Orbitron"/>
              <a:cs typeface="Orbitron"/>
              <a:sym typeface="Orbitron"/>
            </a:endParaRPr>
          </a:p>
        </p:txBody>
      </p:sp>
      <p:sp>
        <p:nvSpPr>
          <p:cNvPr id="2168" name="Google Shape;2168;p68"/>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69" name="Google Shape;2169;p68"/>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grpSp>
        <p:nvGrpSpPr>
          <p:cNvPr id="2170" name="Google Shape;2170;p68"/>
          <p:cNvGrpSpPr/>
          <p:nvPr/>
        </p:nvGrpSpPr>
        <p:grpSpPr>
          <a:xfrm>
            <a:off x="750400" y="1424875"/>
            <a:ext cx="2510750" cy="2991650"/>
            <a:chOff x="2703975" y="1573000"/>
            <a:chExt cx="2510750" cy="2991650"/>
          </a:xfrm>
        </p:grpSpPr>
        <p:sp>
          <p:nvSpPr>
            <p:cNvPr id="2171" name="Google Shape;2171;p68"/>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8"/>
          <p:cNvGrpSpPr/>
          <p:nvPr/>
        </p:nvGrpSpPr>
        <p:grpSpPr>
          <a:xfrm>
            <a:off x="7702929" y="1149517"/>
            <a:ext cx="588900" cy="410100"/>
            <a:chOff x="1839104" y="3646567"/>
            <a:chExt cx="588900" cy="410100"/>
          </a:xfrm>
        </p:grpSpPr>
        <p:sp>
          <p:nvSpPr>
            <p:cNvPr id="2174" name="Google Shape;2174;p68"/>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68"/>
            <p:cNvGrpSpPr/>
            <p:nvPr/>
          </p:nvGrpSpPr>
          <p:grpSpPr>
            <a:xfrm>
              <a:off x="1980038" y="3691275"/>
              <a:ext cx="307025" cy="320700"/>
              <a:chOff x="1964125" y="3934650"/>
              <a:chExt cx="307025" cy="320700"/>
            </a:xfrm>
          </p:grpSpPr>
          <p:sp>
            <p:nvSpPr>
              <p:cNvPr id="2176" name="Google Shape;2176;p68"/>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68"/>
          <p:cNvGrpSpPr/>
          <p:nvPr/>
        </p:nvGrpSpPr>
        <p:grpSpPr>
          <a:xfrm>
            <a:off x="854450" y="3955275"/>
            <a:ext cx="396150" cy="360700"/>
            <a:chOff x="2670400" y="651950"/>
            <a:chExt cx="396150" cy="360700"/>
          </a:xfrm>
        </p:grpSpPr>
        <p:sp>
          <p:nvSpPr>
            <p:cNvPr id="2179" name="Google Shape;2179;p68"/>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1" name="Google Shape;2181;p68"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9"/>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89" name="Google Shape;2189;p69"/>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0" name="Google Shape;2190;p69"/>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2192" name="Google Shape;2192;p69"/>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2193" name="Google Shape;2193;p69"/>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95" name="Google Shape;2195;p69"/>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96" name="Google Shape;2196;p69"/>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98" name="Google Shape;2198;p69"/>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99" name="Google Shape;2199;p6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2200" name="Google Shape;2200;p69"/>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sp>
        <p:nvSpPr>
          <p:cNvPr id="2201" name="Google Shape;2201;p69"/>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69"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70"/>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09" name="Google Shape;2209;p7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210" name="Google Shape;2210;p7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2211" name="Google Shape;2211;p70"/>
          <p:cNvGrpSpPr/>
          <p:nvPr/>
        </p:nvGrpSpPr>
        <p:grpSpPr>
          <a:xfrm>
            <a:off x="6601069" y="3094306"/>
            <a:ext cx="356865" cy="356498"/>
            <a:chOff x="3763184" y="3817357"/>
            <a:chExt cx="356865" cy="356498"/>
          </a:xfrm>
        </p:grpSpPr>
        <p:sp>
          <p:nvSpPr>
            <p:cNvPr id="2212" name="Google Shape;2212;p7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70"/>
          <p:cNvGrpSpPr/>
          <p:nvPr/>
        </p:nvGrpSpPr>
        <p:grpSpPr>
          <a:xfrm>
            <a:off x="5974898" y="3094156"/>
            <a:ext cx="356865" cy="356498"/>
            <a:chOff x="3314750" y="3817357"/>
            <a:chExt cx="356865" cy="356498"/>
          </a:xfrm>
        </p:grpSpPr>
        <p:sp>
          <p:nvSpPr>
            <p:cNvPr id="2217" name="Google Shape;2217;p7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70"/>
            <p:cNvGrpSpPr/>
            <p:nvPr/>
          </p:nvGrpSpPr>
          <p:grpSpPr>
            <a:xfrm>
              <a:off x="3394986" y="3894612"/>
              <a:ext cx="202339" cy="202323"/>
              <a:chOff x="935197" y="1793977"/>
              <a:chExt cx="256451" cy="256430"/>
            </a:xfrm>
          </p:grpSpPr>
          <p:sp>
            <p:nvSpPr>
              <p:cNvPr id="2219" name="Google Shape;221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1" name="Google Shape;2221;p70"/>
          <p:cNvGrpSpPr/>
          <p:nvPr/>
        </p:nvGrpSpPr>
        <p:grpSpPr>
          <a:xfrm>
            <a:off x="5405814" y="3094156"/>
            <a:ext cx="356865" cy="356865"/>
            <a:chOff x="2866317" y="3817357"/>
            <a:chExt cx="356865" cy="356865"/>
          </a:xfrm>
        </p:grpSpPr>
        <p:sp>
          <p:nvSpPr>
            <p:cNvPr id="2222" name="Google Shape;2222;p7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0"/>
          <p:cNvGrpSpPr/>
          <p:nvPr/>
        </p:nvGrpSpPr>
        <p:grpSpPr>
          <a:xfrm>
            <a:off x="7227632" y="3094319"/>
            <a:ext cx="356498" cy="356498"/>
            <a:chOff x="4211985" y="3817357"/>
            <a:chExt cx="356498" cy="356498"/>
          </a:xfrm>
        </p:grpSpPr>
        <p:sp>
          <p:nvSpPr>
            <p:cNvPr id="2225" name="Google Shape;2225;p70"/>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0"/>
          <p:cNvGrpSpPr/>
          <p:nvPr/>
        </p:nvGrpSpPr>
        <p:grpSpPr>
          <a:xfrm>
            <a:off x="1350086" y="1253123"/>
            <a:ext cx="2909559" cy="3059943"/>
            <a:chOff x="1009761" y="1231223"/>
            <a:chExt cx="2909559" cy="3059943"/>
          </a:xfrm>
        </p:grpSpPr>
        <p:grpSp>
          <p:nvGrpSpPr>
            <p:cNvPr id="2228" name="Google Shape;2228;p70"/>
            <p:cNvGrpSpPr/>
            <p:nvPr/>
          </p:nvGrpSpPr>
          <p:grpSpPr>
            <a:xfrm>
              <a:off x="1689326" y="1336595"/>
              <a:ext cx="1460701" cy="2954571"/>
              <a:chOff x="6269288" y="1253120"/>
              <a:chExt cx="1460701" cy="2954571"/>
            </a:xfrm>
          </p:grpSpPr>
          <p:sp>
            <p:nvSpPr>
              <p:cNvPr id="2229" name="Google Shape;2229;p70"/>
              <p:cNvSpPr/>
              <p:nvPr/>
            </p:nvSpPr>
            <p:spPr>
              <a:xfrm>
                <a:off x="6269288" y="1253120"/>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299500" y="1501676"/>
                <a:ext cx="1400294" cy="2665804"/>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299492" y="1294265"/>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70"/>
              <p:cNvGrpSpPr/>
              <p:nvPr/>
            </p:nvGrpSpPr>
            <p:grpSpPr>
              <a:xfrm>
                <a:off x="6411609" y="2294954"/>
                <a:ext cx="945544" cy="338113"/>
                <a:chOff x="3983904" y="1784897"/>
                <a:chExt cx="945544" cy="338113"/>
              </a:xfrm>
            </p:grpSpPr>
            <p:sp>
              <p:nvSpPr>
                <p:cNvPr id="2233" name="Google Shape;2233;p70"/>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70"/>
              <p:cNvGrpSpPr/>
              <p:nvPr/>
            </p:nvGrpSpPr>
            <p:grpSpPr>
              <a:xfrm>
                <a:off x="6374474" y="3331107"/>
                <a:ext cx="1250356" cy="572711"/>
                <a:chOff x="3946638" y="2450182"/>
                <a:chExt cx="1250356" cy="572711"/>
              </a:xfrm>
            </p:grpSpPr>
            <p:grpSp>
              <p:nvGrpSpPr>
                <p:cNvPr id="2239" name="Google Shape;2239;p70"/>
                <p:cNvGrpSpPr/>
                <p:nvPr/>
              </p:nvGrpSpPr>
              <p:grpSpPr>
                <a:xfrm>
                  <a:off x="3946638" y="2450182"/>
                  <a:ext cx="572731" cy="572711"/>
                  <a:chOff x="3169259" y="4128125"/>
                  <a:chExt cx="468223" cy="468207"/>
                </a:xfrm>
              </p:grpSpPr>
              <p:sp>
                <p:nvSpPr>
                  <p:cNvPr id="2240" name="Google Shape;2240;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70"/>
                  <p:cNvGrpSpPr/>
                  <p:nvPr/>
                </p:nvGrpSpPr>
                <p:grpSpPr>
                  <a:xfrm rot="10800000">
                    <a:off x="3197403" y="4206377"/>
                    <a:ext cx="416424" cy="228450"/>
                    <a:chOff x="5092913" y="4207125"/>
                    <a:chExt cx="779675" cy="189224"/>
                  </a:xfrm>
                </p:grpSpPr>
                <p:sp>
                  <p:nvSpPr>
                    <p:cNvPr id="2242" name="Google Shape;2242;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0"/>
                <p:cNvGrpSpPr/>
                <p:nvPr/>
              </p:nvGrpSpPr>
              <p:grpSpPr>
                <a:xfrm>
                  <a:off x="4624263" y="2450182"/>
                  <a:ext cx="572731" cy="572711"/>
                  <a:chOff x="3169259" y="4128125"/>
                  <a:chExt cx="468223" cy="468207"/>
                </a:xfrm>
              </p:grpSpPr>
              <p:sp>
                <p:nvSpPr>
                  <p:cNvPr id="2248" name="Google Shape;2248;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0"/>
                  <p:cNvGrpSpPr/>
                  <p:nvPr/>
                </p:nvGrpSpPr>
                <p:grpSpPr>
                  <a:xfrm rot="10800000">
                    <a:off x="3197403" y="4206377"/>
                    <a:ext cx="416424" cy="228450"/>
                    <a:chOff x="5092913" y="4207125"/>
                    <a:chExt cx="779675" cy="189224"/>
                  </a:xfrm>
                </p:grpSpPr>
                <p:sp>
                  <p:nvSpPr>
                    <p:cNvPr id="2250" name="Google Shape;2250;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70"/>
              <p:cNvGrpSpPr/>
              <p:nvPr/>
            </p:nvGrpSpPr>
            <p:grpSpPr>
              <a:xfrm>
                <a:off x="6367809" y="1547575"/>
                <a:ext cx="1263687" cy="691367"/>
                <a:chOff x="3933325" y="3072950"/>
                <a:chExt cx="1263687" cy="691367"/>
              </a:xfrm>
            </p:grpSpPr>
            <p:sp>
              <p:nvSpPr>
                <p:cNvPr id="2256" name="Google Shape;2256;p70"/>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0" name="Google Shape;2260;p70"/>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261" name="Google Shape;2261;p70"/>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262" name="Google Shape;2262;p70"/>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70"/>
              <p:cNvGrpSpPr/>
              <p:nvPr/>
            </p:nvGrpSpPr>
            <p:grpSpPr>
              <a:xfrm>
                <a:off x="6368925" y="2725275"/>
                <a:ext cx="1261265" cy="278125"/>
                <a:chOff x="3941675" y="3805000"/>
                <a:chExt cx="1261265" cy="278125"/>
              </a:xfrm>
            </p:grpSpPr>
            <p:grpSp>
              <p:nvGrpSpPr>
                <p:cNvPr id="2264" name="Google Shape;2264;p70"/>
                <p:cNvGrpSpPr/>
                <p:nvPr/>
              </p:nvGrpSpPr>
              <p:grpSpPr>
                <a:xfrm>
                  <a:off x="4603813" y="3813725"/>
                  <a:ext cx="599127" cy="260675"/>
                  <a:chOff x="3946650" y="3813725"/>
                  <a:chExt cx="572724" cy="260675"/>
                </a:xfrm>
              </p:grpSpPr>
              <p:sp>
                <p:nvSpPr>
                  <p:cNvPr id="2265" name="Google Shape;2265;p70"/>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0"/>
                <p:cNvGrpSpPr/>
                <p:nvPr/>
              </p:nvGrpSpPr>
              <p:grpSpPr>
                <a:xfrm>
                  <a:off x="3941675" y="3805000"/>
                  <a:ext cx="599146" cy="278125"/>
                  <a:chOff x="4597860" y="3805000"/>
                  <a:chExt cx="599146" cy="278125"/>
                </a:xfrm>
              </p:grpSpPr>
              <p:sp>
                <p:nvSpPr>
                  <p:cNvPr id="2270" name="Google Shape;2270;p70"/>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4" name="Google Shape;2274;p70"/>
              <p:cNvGrpSpPr/>
              <p:nvPr/>
            </p:nvGrpSpPr>
            <p:grpSpPr>
              <a:xfrm>
                <a:off x="6637177" y="3958450"/>
                <a:ext cx="724950" cy="152000"/>
                <a:chOff x="4209938" y="4123775"/>
                <a:chExt cx="724950" cy="152000"/>
              </a:xfrm>
            </p:grpSpPr>
            <p:sp>
              <p:nvSpPr>
                <p:cNvPr id="2275" name="Google Shape;2275;p70"/>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0"/>
              <p:cNvSpPr/>
              <p:nvPr/>
            </p:nvSpPr>
            <p:spPr>
              <a:xfrm>
                <a:off x="6692737" y="3057895"/>
                <a:ext cx="295610" cy="233065"/>
              </a:xfrm>
              <a:custGeom>
                <a:avLst/>
                <a:gdLst/>
                <a:ahLst/>
                <a:cxnLst/>
                <a:rect l="l" t="t" r="r" b="b"/>
                <a:pathLst>
                  <a:path w="12610" h="9942" extrusionOk="0">
                    <a:moveTo>
                      <a:pt x="0" y="1"/>
                    </a:moveTo>
                    <a:lnTo>
                      <a:pt x="0" y="9941"/>
                    </a:lnTo>
                    <a:lnTo>
                      <a:pt x="12609" y="9941"/>
                    </a:lnTo>
                    <a:lnTo>
                      <a:pt x="12609"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011753" y="3057895"/>
                <a:ext cx="294836" cy="233065"/>
              </a:xfrm>
              <a:custGeom>
                <a:avLst/>
                <a:gdLst/>
                <a:ahLst/>
                <a:cxnLst/>
                <a:rect l="l" t="t" r="r" b="b"/>
                <a:pathLst>
                  <a:path w="12577" h="9942" extrusionOk="0">
                    <a:moveTo>
                      <a:pt x="1" y="1"/>
                    </a:moveTo>
                    <a:lnTo>
                      <a:pt x="1" y="9941"/>
                    </a:lnTo>
                    <a:lnTo>
                      <a:pt x="12577" y="9941"/>
                    </a:lnTo>
                    <a:lnTo>
                      <a:pt x="12577"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7330019" y="3057895"/>
                <a:ext cx="294813" cy="233065"/>
              </a:xfrm>
              <a:custGeom>
                <a:avLst/>
                <a:gdLst/>
                <a:ahLst/>
                <a:cxnLst/>
                <a:rect l="l" t="t" r="r" b="b"/>
                <a:pathLst>
                  <a:path w="12576" h="9942" extrusionOk="0">
                    <a:moveTo>
                      <a:pt x="0" y="1"/>
                    </a:moveTo>
                    <a:lnTo>
                      <a:pt x="0" y="9941"/>
                    </a:lnTo>
                    <a:lnTo>
                      <a:pt x="12576" y="9941"/>
                    </a:lnTo>
                    <a:lnTo>
                      <a:pt x="12576"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374471" y="3057895"/>
                <a:ext cx="294836" cy="233065"/>
              </a:xfrm>
              <a:custGeom>
                <a:avLst/>
                <a:gdLst/>
                <a:ahLst/>
                <a:cxnLst/>
                <a:rect l="l" t="t" r="r" b="b"/>
                <a:pathLst>
                  <a:path w="12577" h="9942" extrusionOk="0">
                    <a:moveTo>
                      <a:pt x="1" y="1"/>
                    </a:moveTo>
                    <a:lnTo>
                      <a:pt x="1" y="9941"/>
                    </a:lnTo>
                    <a:lnTo>
                      <a:pt x="12576" y="9941"/>
                    </a:lnTo>
                    <a:lnTo>
                      <a:pt x="12576"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0"/>
            <p:cNvGrpSpPr/>
            <p:nvPr/>
          </p:nvGrpSpPr>
          <p:grpSpPr>
            <a:xfrm>
              <a:off x="1166819" y="2116280"/>
              <a:ext cx="272724" cy="333371"/>
              <a:chOff x="1583800" y="3574675"/>
              <a:chExt cx="438675" cy="536225"/>
            </a:xfrm>
          </p:grpSpPr>
          <p:sp>
            <p:nvSpPr>
              <p:cNvPr id="2283" name="Google Shape;2283;p70"/>
              <p:cNvSpPr/>
              <p:nvPr/>
            </p:nvSpPr>
            <p:spPr>
              <a:xfrm>
                <a:off x="1657200" y="3648050"/>
                <a:ext cx="291900" cy="194325"/>
              </a:xfrm>
              <a:custGeom>
                <a:avLst/>
                <a:gdLst/>
                <a:ahLst/>
                <a:cxnLst/>
                <a:rect l="l" t="t" r="r" b="b"/>
                <a:pathLst>
                  <a:path w="11676" h="7773" fill="none" extrusionOk="0">
                    <a:moveTo>
                      <a:pt x="0" y="7773"/>
                    </a:moveTo>
                    <a:lnTo>
                      <a:pt x="11675" y="1"/>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1657200" y="3842350"/>
                <a:ext cx="291900" cy="195175"/>
              </a:xfrm>
              <a:custGeom>
                <a:avLst/>
                <a:gdLst/>
                <a:ahLst/>
                <a:cxnLst/>
                <a:rect l="l" t="t" r="r" b="b"/>
                <a:pathLst>
                  <a:path w="11676" h="7807" fill="none" extrusionOk="0">
                    <a:moveTo>
                      <a:pt x="0" y="1"/>
                    </a:moveTo>
                    <a:lnTo>
                      <a:pt x="11675" y="7806"/>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1876500" y="3574675"/>
                <a:ext cx="145975" cy="145950"/>
              </a:xfrm>
              <a:custGeom>
                <a:avLst/>
                <a:gdLst/>
                <a:ahLst/>
                <a:cxnLst/>
                <a:rect l="l" t="t" r="r" b="b"/>
                <a:pathLst>
                  <a:path w="5839" h="5838" extrusionOk="0">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1876500" y="3964950"/>
                <a:ext cx="145975" cy="145950"/>
              </a:xfrm>
              <a:custGeom>
                <a:avLst/>
                <a:gdLst/>
                <a:ahLst/>
                <a:cxnLst/>
                <a:rect l="l" t="t" r="r" b="b"/>
                <a:pathLst>
                  <a:path w="5839" h="5838" extrusionOk="0">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1583800" y="3769800"/>
                <a:ext cx="146800" cy="145975"/>
              </a:xfrm>
              <a:custGeom>
                <a:avLst/>
                <a:gdLst/>
                <a:ahLst/>
                <a:cxnLst/>
                <a:rect l="l" t="t" r="r" b="b"/>
                <a:pathLst>
                  <a:path w="5872" h="5839" extrusionOk="0">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0"/>
            <p:cNvGrpSpPr/>
            <p:nvPr/>
          </p:nvGrpSpPr>
          <p:grpSpPr>
            <a:xfrm>
              <a:off x="1009761" y="2556992"/>
              <a:ext cx="518980" cy="513804"/>
              <a:chOff x="1529600" y="2601475"/>
              <a:chExt cx="834775" cy="826450"/>
            </a:xfrm>
          </p:grpSpPr>
          <p:sp>
            <p:nvSpPr>
              <p:cNvPr id="2289" name="Google Shape;2289;p7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70"/>
            <p:cNvGrpSpPr/>
            <p:nvPr/>
          </p:nvGrpSpPr>
          <p:grpSpPr>
            <a:xfrm>
              <a:off x="3412536" y="2595937"/>
              <a:ext cx="466632" cy="466632"/>
              <a:chOff x="5227225" y="2298750"/>
              <a:chExt cx="750575" cy="750575"/>
            </a:xfrm>
          </p:grpSpPr>
          <p:sp>
            <p:nvSpPr>
              <p:cNvPr id="2297" name="Google Shape;2297;p70"/>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0"/>
            <p:cNvGrpSpPr/>
            <p:nvPr/>
          </p:nvGrpSpPr>
          <p:grpSpPr>
            <a:xfrm>
              <a:off x="1302410" y="3376103"/>
              <a:ext cx="544392" cy="544392"/>
              <a:chOff x="1773950" y="1460650"/>
              <a:chExt cx="875650" cy="875650"/>
            </a:xfrm>
          </p:grpSpPr>
          <p:sp>
            <p:nvSpPr>
              <p:cNvPr id="2301" name="Google Shape;2301;p70"/>
              <p:cNvSpPr/>
              <p:nvPr/>
            </p:nvSpPr>
            <p:spPr>
              <a:xfrm>
                <a:off x="1773950" y="1460650"/>
                <a:ext cx="875650" cy="875650"/>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2140875" y="1993525"/>
                <a:ext cx="141775" cy="129300"/>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2069975" y="1877025"/>
                <a:ext cx="282725" cy="98200"/>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2003275" y="1777550"/>
                <a:ext cx="414475" cy="118450"/>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1939050" y="1674600"/>
                <a:ext cx="545425" cy="144375"/>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70"/>
            <p:cNvGrpSpPr/>
            <p:nvPr/>
          </p:nvGrpSpPr>
          <p:grpSpPr>
            <a:xfrm>
              <a:off x="2978073" y="1231223"/>
              <a:ext cx="387816" cy="387304"/>
              <a:chOff x="4239025" y="645900"/>
              <a:chExt cx="623800" cy="622975"/>
            </a:xfrm>
          </p:grpSpPr>
          <p:sp>
            <p:nvSpPr>
              <p:cNvPr id="2307" name="Google Shape;2307;p70"/>
              <p:cNvSpPr/>
              <p:nvPr/>
            </p:nvSpPr>
            <p:spPr>
              <a:xfrm>
                <a:off x="4239025" y="645900"/>
                <a:ext cx="623800" cy="622975"/>
              </a:xfrm>
              <a:custGeom>
                <a:avLst/>
                <a:gdLst/>
                <a:ahLst/>
                <a:cxnLst/>
                <a:rect l="l" t="t" r="r" b="b"/>
                <a:pathLst>
                  <a:path w="24952" h="24919" extrusionOk="0">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4470875" y="847925"/>
                <a:ext cx="195150" cy="219150"/>
              </a:xfrm>
              <a:custGeom>
                <a:avLst/>
                <a:gdLst/>
                <a:ahLst/>
                <a:cxnLst/>
                <a:rect l="l" t="t" r="r" b="b"/>
                <a:pathLst>
                  <a:path w="7806" h="8766" extrusionOk="0">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4342450" y="754325"/>
                <a:ext cx="415300" cy="406150"/>
              </a:xfrm>
              <a:custGeom>
                <a:avLst/>
                <a:gdLst/>
                <a:ahLst/>
                <a:cxnLst/>
                <a:rect l="l" t="t" r="r" b="b"/>
                <a:pathLst>
                  <a:path w="16612" h="16246" extrusionOk="0">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0"/>
            <p:cNvGrpSpPr/>
            <p:nvPr/>
          </p:nvGrpSpPr>
          <p:grpSpPr>
            <a:xfrm>
              <a:off x="3219394" y="1823399"/>
              <a:ext cx="699925" cy="556841"/>
              <a:chOff x="4937025" y="1318050"/>
              <a:chExt cx="1125825" cy="895675"/>
            </a:xfrm>
          </p:grpSpPr>
          <p:sp>
            <p:nvSpPr>
              <p:cNvPr id="2311" name="Google Shape;2311;p7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70"/>
            <p:cNvGrpSpPr/>
            <p:nvPr/>
          </p:nvGrpSpPr>
          <p:grpSpPr>
            <a:xfrm>
              <a:off x="1033444" y="1334148"/>
              <a:ext cx="1097052" cy="181474"/>
              <a:chOff x="2205925" y="868575"/>
              <a:chExt cx="1764600" cy="291900"/>
            </a:xfrm>
          </p:grpSpPr>
          <p:sp>
            <p:nvSpPr>
              <p:cNvPr id="2323" name="Google Shape;2323;p70"/>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70"/>
            <p:cNvGrpSpPr/>
            <p:nvPr/>
          </p:nvGrpSpPr>
          <p:grpSpPr>
            <a:xfrm>
              <a:off x="2809794" y="3616977"/>
              <a:ext cx="647050" cy="460400"/>
              <a:chOff x="4937025" y="4378575"/>
              <a:chExt cx="1040775" cy="740550"/>
            </a:xfrm>
          </p:grpSpPr>
          <p:sp>
            <p:nvSpPr>
              <p:cNvPr id="2330" name="Google Shape;2330;p7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444900" y="4586875"/>
                <a:ext cx="84140" cy="140812"/>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5559351" y="4584027"/>
                <a:ext cx="97317" cy="145959"/>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5682397" y="4584027"/>
                <a:ext cx="97317" cy="145959"/>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5811739" y="4586875"/>
                <a:ext cx="111610" cy="140812"/>
              </a:xfrm>
              <a:custGeom>
                <a:avLst/>
                <a:gdLst/>
                <a:ahLst/>
                <a:cxnLst/>
                <a:rect l="l" t="t" r="r" b="b"/>
                <a:pathLst>
                  <a:path w="6505" h="8207" extrusionOk="0">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70"/>
            <p:cNvGrpSpPr/>
            <p:nvPr/>
          </p:nvGrpSpPr>
          <p:grpSpPr>
            <a:xfrm>
              <a:off x="3456852" y="1503519"/>
              <a:ext cx="185624" cy="185096"/>
              <a:chOff x="5318975" y="803525"/>
              <a:chExt cx="298575" cy="297725"/>
            </a:xfrm>
          </p:grpSpPr>
          <p:sp>
            <p:nvSpPr>
              <p:cNvPr id="2338" name="Google Shape;2338;p70"/>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70"/>
            <p:cNvGrpSpPr/>
            <p:nvPr/>
          </p:nvGrpSpPr>
          <p:grpSpPr>
            <a:xfrm>
              <a:off x="1302408" y="3981876"/>
              <a:ext cx="213103" cy="213103"/>
              <a:chOff x="2215075" y="3684750"/>
              <a:chExt cx="342775" cy="342775"/>
            </a:xfrm>
          </p:grpSpPr>
          <p:sp>
            <p:nvSpPr>
              <p:cNvPr id="2348" name="Google Shape;2348;p70"/>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0"/>
            <p:cNvGrpSpPr/>
            <p:nvPr/>
          </p:nvGrpSpPr>
          <p:grpSpPr>
            <a:xfrm>
              <a:off x="3412515" y="3278257"/>
              <a:ext cx="313679" cy="211145"/>
              <a:chOff x="5549975" y="3214075"/>
              <a:chExt cx="504550" cy="339625"/>
            </a:xfrm>
          </p:grpSpPr>
          <p:sp>
            <p:nvSpPr>
              <p:cNvPr id="2358" name="Google Shape;2358;p70"/>
              <p:cNvSpPr/>
              <p:nvPr/>
            </p:nvSpPr>
            <p:spPr>
              <a:xfrm>
                <a:off x="5549975" y="3214075"/>
                <a:ext cx="312750" cy="286725"/>
              </a:xfrm>
              <a:custGeom>
                <a:avLst/>
                <a:gdLst/>
                <a:ahLst/>
                <a:cxnLst/>
                <a:rect l="l" t="t" r="r" b="b"/>
                <a:pathLst>
                  <a:path w="12510" h="11469" extrusionOk="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5810975" y="3397850"/>
                <a:ext cx="243550" cy="155850"/>
              </a:xfrm>
              <a:custGeom>
                <a:avLst/>
                <a:gdLst/>
                <a:ahLst/>
                <a:cxnLst/>
                <a:rect l="l" t="t" r="r" b="b"/>
                <a:pathLst>
                  <a:path w="9742" h="6234" extrusionOk="0">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0"/>
            <p:cNvGrpSpPr/>
            <p:nvPr/>
          </p:nvGrpSpPr>
          <p:grpSpPr>
            <a:xfrm>
              <a:off x="1141440" y="1610840"/>
              <a:ext cx="255612" cy="255612"/>
              <a:chOff x="1594650" y="976150"/>
              <a:chExt cx="411150" cy="411150"/>
            </a:xfrm>
          </p:grpSpPr>
          <p:sp>
            <p:nvSpPr>
              <p:cNvPr id="2361" name="Google Shape;2361;p7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1"/>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369" name="Google Shape;2369;p71"/>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0" name="Google Shape;2370;p71"/>
          <p:cNvGrpSpPr/>
          <p:nvPr/>
        </p:nvGrpSpPr>
        <p:grpSpPr>
          <a:xfrm>
            <a:off x="7731706" y="2323998"/>
            <a:ext cx="525118" cy="621976"/>
            <a:chOff x="5863600" y="2377975"/>
            <a:chExt cx="683925" cy="810075"/>
          </a:xfrm>
        </p:grpSpPr>
        <p:sp>
          <p:nvSpPr>
            <p:cNvPr id="2371" name="Google Shape;2371;p71"/>
            <p:cNvSpPr/>
            <p:nvPr/>
          </p:nvSpPr>
          <p:spPr>
            <a:xfrm>
              <a:off x="5863600" y="2377975"/>
              <a:ext cx="683925" cy="810075"/>
            </a:xfrm>
            <a:custGeom>
              <a:avLst/>
              <a:gdLst/>
              <a:ahLst/>
              <a:cxnLst/>
              <a:rect l="l" t="t" r="r" b="b"/>
              <a:pathLst>
                <a:path w="27357" h="32403" extrusionOk="0">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5974550" y="2814925"/>
              <a:ext cx="461275" cy="245475"/>
            </a:xfrm>
            <a:custGeom>
              <a:avLst/>
              <a:gdLst/>
              <a:ahLst/>
              <a:cxnLst/>
              <a:rect l="l" t="t" r="r" b="b"/>
              <a:pathLst>
                <a:path w="18451" h="9819" extrusionOk="0">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5958575" y="2799725"/>
              <a:ext cx="59300" cy="58525"/>
            </a:xfrm>
            <a:custGeom>
              <a:avLst/>
              <a:gdLst/>
              <a:ahLst/>
              <a:cxnLst/>
              <a:rect l="l" t="t" r="r" b="b"/>
              <a:pathLst>
                <a:path w="2372" h="2341" extrusionOk="0">
                  <a:moveTo>
                    <a:pt x="1" y="0"/>
                  </a:moveTo>
                  <a:lnTo>
                    <a:pt x="1" y="2341"/>
                  </a:lnTo>
                  <a:lnTo>
                    <a:pt x="2372" y="2341"/>
                  </a:lnTo>
                  <a:lnTo>
                    <a:pt x="237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75150" y="3017050"/>
              <a:ext cx="59300" cy="58550"/>
            </a:xfrm>
            <a:custGeom>
              <a:avLst/>
              <a:gdLst/>
              <a:ahLst/>
              <a:cxnLst/>
              <a:rect l="l" t="t" r="r" b="b"/>
              <a:pathLst>
                <a:path w="2372" h="2342" extrusionOk="0">
                  <a:moveTo>
                    <a:pt x="1" y="1"/>
                  </a:moveTo>
                  <a:lnTo>
                    <a:pt x="1" y="2341"/>
                  </a:lnTo>
                  <a:lnTo>
                    <a:pt x="2371" y="2341"/>
                  </a:lnTo>
                  <a:lnTo>
                    <a:pt x="2371"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391725" y="2799725"/>
              <a:ext cx="59300" cy="58525"/>
            </a:xfrm>
            <a:custGeom>
              <a:avLst/>
              <a:gdLst/>
              <a:ahLst/>
              <a:cxnLst/>
              <a:rect l="l" t="t" r="r" b="b"/>
              <a:pathLst>
                <a:path w="2372" h="2341" extrusionOk="0">
                  <a:moveTo>
                    <a:pt x="0" y="0"/>
                  </a:moveTo>
                  <a:lnTo>
                    <a:pt x="0" y="2341"/>
                  </a:lnTo>
                  <a:lnTo>
                    <a:pt x="2371" y="2341"/>
                  </a:lnTo>
                  <a:lnTo>
                    <a:pt x="2371"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5948700" y="3031500"/>
              <a:ext cx="512950" cy="28900"/>
            </a:xfrm>
            <a:custGeom>
              <a:avLst/>
              <a:gdLst/>
              <a:ahLst/>
              <a:cxnLst/>
              <a:rect l="l" t="t" r="r" b="b"/>
              <a:pathLst>
                <a:path w="20518" h="1156" extrusionOk="0">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5940350" y="3023900"/>
              <a:ext cx="43325" cy="44125"/>
            </a:xfrm>
            <a:custGeom>
              <a:avLst/>
              <a:gdLst/>
              <a:ahLst/>
              <a:cxnLst/>
              <a:rect l="l" t="t" r="r" b="b"/>
              <a:pathLst>
                <a:path w="1733" h="1765" extrusionOk="0">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425925" y="3023900"/>
              <a:ext cx="43325" cy="44125"/>
            </a:xfrm>
            <a:custGeom>
              <a:avLst/>
              <a:gdLst/>
              <a:ahLst/>
              <a:cxnLst/>
              <a:rect l="l" t="t" r="r" b="b"/>
              <a:pathLst>
                <a:path w="1733" h="1765" extrusionOk="0">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6099925" y="2491200"/>
              <a:ext cx="212025" cy="459375"/>
            </a:xfrm>
            <a:custGeom>
              <a:avLst/>
              <a:gdLst/>
              <a:ahLst/>
              <a:cxnLst/>
              <a:rect l="l" t="t" r="r" b="b"/>
              <a:pathLst>
                <a:path w="8481" h="18375" extrusionOk="0">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6191100" y="2764775"/>
              <a:ext cx="28150" cy="193025"/>
            </a:xfrm>
            <a:custGeom>
              <a:avLst/>
              <a:gdLst/>
              <a:ahLst/>
              <a:cxnLst/>
              <a:rect l="l" t="t" r="r" b="b"/>
              <a:pathLst>
                <a:path w="1126" h="7721" extrusionOk="0">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6181225" y="2756400"/>
              <a:ext cx="45625" cy="45675"/>
            </a:xfrm>
            <a:custGeom>
              <a:avLst/>
              <a:gdLst/>
              <a:ahLst/>
              <a:cxnLst/>
              <a:rect l="l" t="t" r="r" b="b"/>
              <a:pathLst>
                <a:path w="1825" h="1827" extrusionOk="0">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71"/>
          <p:cNvGrpSpPr/>
          <p:nvPr/>
        </p:nvGrpSpPr>
        <p:grpSpPr>
          <a:xfrm>
            <a:off x="5428267" y="1424924"/>
            <a:ext cx="1528632" cy="2451643"/>
            <a:chOff x="2863550" y="1207000"/>
            <a:chExt cx="1990925" cy="3193075"/>
          </a:xfrm>
        </p:grpSpPr>
        <p:sp>
          <p:nvSpPr>
            <p:cNvPr id="2383" name="Google Shape;2383;p71"/>
            <p:cNvSpPr/>
            <p:nvPr/>
          </p:nvSpPr>
          <p:spPr>
            <a:xfrm>
              <a:off x="2905325" y="1207000"/>
              <a:ext cx="1907375" cy="3193075"/>
            </a:xfrm>
            <a:custGeom>
              <a:avLst/>
              <a:gdLst/>
              <a:ahLst/>
              <a:cxnLst/>
              <a:rect l="l" t="t" r="r" b="b"/>
              <a:pathLst>
                <a:path w="76295" h="127723" extrusionOk="0">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4771625" y="2159900"/>
              <a:ext cx="82850" cy="452150"/>
            </a:xfrm>
            <a:custGeom>
              <a:avLst/>
              <a:gdLst/>
              <a:ahLst/>
              <a:cxnLst/>
              <a:rect l="l" t="t" r="r" b="b"/>
              <a:pathLst>
                <a:path w="3314" h="18086" extrusionOk="0">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2863550" y="2017800"/>
              <a:ext cx="82850" cy="344250"/>
            </a:xfrm>
            <a:custGeom>
              <a:avLst/>
              <a:gdLst/>
              <a:ahLst/>
              <a:cxnLst/>
              <a:rect l="l" t="t" r="r" b="b"/>
              <a:pathLst>
                <a:path w="3314" h="13770" extrusionOk="0">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2863550" y="2407625"/>
              <a:ext cx="82850" cy="343500"/>
            </a:xfrm>
            <a:custGeom>
              <a:avLst/>
              <a:gdLst/>
              <a:ahLst/>
              <a:cxnLst/>
              <a:rect l="l" t="t" r="r" b="b"/>
              <a:pathLst>
                <a:path w="3314" h="13740" extrusionOk="0">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1"/>
            <p:cNvGrpSpPr/>
            <p:nvPr/>
          </p:nvGrpSpPr>
          <p:grpSpPr>
            <a:xfrm>
              <a:off x="2991200" y="1248025"/>
              <a:ext cx="1736375" cy="3066950"/>
              <a:chOff x="2991200" y="1248025"/>
              <a:chExt cx="1736375" cy="3066950"/>
            </a:xfrm>
          </p:grpSpPr>
          <p:sp>
            <p:nvSpPr>
              <p:cNvPr id="2388" name="Google Shape;2388;p71"/>
              <p:cNvSpPr/>
              <p:nvPr/>
            </p:nvSpPr>
            <p:spPr>
              <a:xfrm>
                <a:off x="2991200" y="1292100"/>
                <a:ext cx="1736375" cy="3022875"/>
              </a:xfrm>
              <a:custGeom>
                <a:avLst/>
                <a:gdLst/>
                <a:ahLst/>
                <a:cxnLst/>
                <a:rect l="l" t="t" r="r" b="b"/>
                <a:pathLst>
                  <a:path w="69455" h="120915" extrusionOk="0">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3529200" y="4192600"/>
                <a:ext cx="659625" cy="57025"/>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3333925" y="1248025"/>
                <a:ext cx="1049425" cy="148200"/>
              </a:xfrm>
              <a:custGeom>
                <a:avLst/>
                <a:gdLst/>
                <a:ahLst/>
                <a:cxnLst/>
                <a:rect l="l" t="t" r="r" b="b"/>
                <a:pathLst>
                  <a:path w="41977" h="5928" extrusionOk="0">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3478300" y="1300450"/>
                <a:ext cx="43325" cy="44100"/>
              </a:xfrm>
              <a:custGeom>
                <a:avLst/>
                <a:gdLst/>
                <a:ahLst/>
                <a:cxnLst/>
                <a:rect l="l" t="t" r="r" b="b"/>
                <a:pathLst>
                  <a:path w="1733" h="1764" extrusionOk="0">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581650" y="1300450"/>
                <a:ext cx="43325" cy="44100"/>
              </a:xfrm>
              <a:custGeom>
                <a:avLst/>
                <a:gdLst/>
                <a:ahLst/>
                <a:cxnLst/>
                <a:rect l="l" t="t" r="r" b="b"/>
                <a:pathLst>
                  <a:path w="1733" h="1764" extrusionOk="0">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4158400" y="1279950"/>
                <a:ext cx="85125" cy="85875"/>
              </a:xfrm>
              <a:custGeom>
                <a:avLst/>
                <a:gdLst/>
                <a:ahLst/>
                <a:cxnLst/>
                <a:rect l="l" t="t" r="r" b="b"/>
                <a:pathLst>
                  <a:path w="3405" h="3435" extrusionOk="0">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659900" y="1310350"/>
                <a:ext cx="446850" cy="23575"/>
              </a:xfrm>
              <a:custGeom>
                <a:avLst/>
                <a:gdLst/>
                <a:ahLst/>
                <a:cxnLst/>
                <a:rect l="l" t="t" r="r" b="b"/>
                <a:pathLst>
                  <a:path w="17874" h="943" extrusionOk="0">
                    <a:moveTo>
                      <a:pt x="1" y="0"/>
                    </a:moveTo>
                    <a:lnTo>
                      <a:pt x="1" y="942"/>
                    </a:lnTo>
                    <a:lnTo>
                      <a:pt x="17874" y="942"/>
                    </a:lnTo>
                    <a:lnTo>
                      <a:pt x="17874"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143950" y="2684225"/>
                <a:ext cx="1446100" cy="730275"/>
              </a:xfrm>
              <a:custGeom>
                <a:avLst/>
                <a:gdLst/>
                <a:ahLst/>
                <a:cxnLst/>
                <a:rect l="l" t="t" r="r" b="b"/>
                <a:pathLst>
                  <a:path w="57844" h="29211" extrusionOk="0">
                    <a:moveTo>
                      <a:pt x="0" y="0"/>
                    </a:moveTo>
                    <a:lnTo>
                      <a:pt x="0" y="29210"/>
                    </a:lnTo>
                    <a:lnTo>
                      <a:pt x="57843" y="29210"/>
                    </a:lnTo>
                    <a:lnTo>
                      <a:pt x="5784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3659900" y="2780725"/>
                <a:ext cx="413425" cy="414175"/>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798200" y="2882550"/>
                <a:ext cx="181650" cy="209750"/>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270075" y="3269325"/>
                <a:ext cx="1193825" cy="31950"/>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439550" y="3224500"/>
                <a:ext cx="121600" cy="121600"/>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476025" y="3262500"/>
                <a:ext cx="45600" cy="45625"/>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4371925" y="1494800"/>
                <a:ext cx="65375" cy="57800"/>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4385600" y="1507475"/>
                <a:ext cx="38025" cy="33250"/>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412200" y="1537775"/>
                <a:ext cx="40300" cy="47100"/>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523150" y="1507150"/>
                <a:ext cx="107175" cy="1295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523150" y="1533000"/>
                <a:ext cx="107175" cy="12925"/>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4523150" y="1559575"/>
                <a:ext cx="107175" cy="1295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102900" y="1482075"/>
                <a:ext cx="1226500" cy="114000"/>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3233600" y="1777675"/>
                <a:ext cx="437725" cy="436950"/>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3395475" y="1873425"/>
                <a:ext cx="114000" cy="114000"/>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326325" y="2002600"/>
                <a:ext cx="250775" cy="11627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143950" y="2335425"/>
                <a:ext cx="683925" cy="224950"/>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194850" y="2412175"/>
                <a:ext cx="581350" cy="25"/>
              </a:xfrm>
              <a:custGeom>
                <a:avLst/>
                <a:gdLst/>
                <a:ahLst/>
                <a:cxnLst/>
                <a:rect l="l" t="t" r="r" b="b"/>
                <a:pathLst>
                  <a:path w="23254" h="1" extrusionOk="0">
                    <a:moveTo>
                      <a:pt x="1" y="1"/>
                    </a:moveTo>
                    <a:lnTo>
                      <a:pt x="23253"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194850" y="2412175"/>
                <a:ext cx="581350" cy="25"/>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194850" y="2484375"/>
                <a:ext cx="463575" cy="25"/>
              </a:xfrm>
              <a:custGeom>
                <a:avLst/>
                <a:gdLst/>
                <a:ahLst/>
                <a:cxnLst/>
                <a:rect l="l" t="t" r="r" b="b"/>
                <a:pathLst>
                  <a:path w="18543" h="1" extrusionOk="0">
                    <a:moveTo>
                      <a:pt x="1" y="0"/>
                    </a:moveTo>
                    <a:lnTo>
                      <a:pt x="1854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194850" y="2484375"/>
                <a:ext cx="463575" cy="25"/>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05350" y="1808825"/>
                <a:ext cx="683925" cy="751550"/>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91225" y="22495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3991225" y="22495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3991225" y="21652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3991225" y="21652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3991225" y="20808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3991225" y="20808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91225" y="19965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991225" y="19965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91225" y="1900025"/>
                <a:ext cx="303225" cy="25"/>
              </a:xfrm>
              <a:custGeom>
                <a:avLst/>
                <a:gdLst/>
                <a:ahLst/>
                <a:cxnLst/>
                <a:rect l="l" t="t" r="r" b="b"/>
                <a:pathLst>
                  <a:path w="12129" h="1" extrusionOk="0">
                    <a:moveTo>
                      <a:pt x="0" y="0"/>
                    </a:moveTo>
                    <a:lnTo>
                      <a:pt x="1212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1225" y="1900025"/>
                <a:ext cx="303225" cy="25"/>
              </a:xfrm>
              <a:custGeom>
                <a:avLst/>
                <a:gdLst/>
                <a:ahLst/>
                <a:cxnLst/>
                <a:rect l="l" t="t" r="r" b="b"/>
                <a:pathLst>
                  <a:path w="12129" h="1" fill="none" extrusionOk="0">
                    <a:moveTo>
                      <a:pt x="0" y="0"/>
                    </a:moveTo>
                    <a:lnTo>
                      <a:pt x="12128"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3991225" y="2333900"/>
                <a:ext cx="424050" cy="25"/>
              </a:xfrm>
              <a:custGeom>
                <a:avLst/>
                <a:gdLst/>
                <a:ahLst/>
                <a:cxnLst/>
                <a:rect l="l" t="t" r="r" b="b"/>
                <a:pathLst>
                  <a:path w="16962" h="1" extrusionOk="0">
                    <a:moveTo>
                      <a:pt x="0" y="1"/>
                    </a:moveTo>
                    <a:lnTo>
                      <a:pt x="1696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3991225" y="2333900"/>
                <a:ext cx="424050" cy="25"/>
              </a:xfrm>
              <a:custGeom>
                <a:avLst/>
                <a:gdLst/>
                <a:ahLst/>
                <a:cxnLst/>
                <a:rect l="l" t="t" r="r" b="b"/>
                <a:pathLst>
                  <a:path w="16962" h="1" fill="none" extrusionOk="0">
                    <a:moveTo>
                      <a:pt x="0" y="1"/>
                    </a:moveTo>
                    <a:lnTo>
                      <a:pt x="16961" y="1"/>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2225" y="2419025"/>
                <a:ext cx="262950" cy="58525"/>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4268575" y="2419025"/>
                <a:ext cx="262950" cy="58525"/>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141650"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180425" y="3590000"/>
                <a:ext cx="89675" cy="88950"/>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174325" y="387192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174325" y="387192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174325" y="380657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174325" y="380657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174325" y="3740475"/>
                <a:ext cx="327550" cy="25"/>
              </a:xfrm>
              <a:custGeom>
                <a:avLst/>
                <a:gdLst/>
                <a:ahLst/>
                <a:cxnLst/>
                <a:rect l="l" t="t" r="r" b="b"/>
                <a:pathLst>
                  <a:path w="13102" h="1" extrusionOk="0">
                    <a:moveTo>
                      <a:pt x="1" y="0"/>
                    </a:moveTo>
                    <a:lnTo>
                      <a:pt x="1310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174325" y="3740475"/>
                <a:ext cx="327550" cy="25"/>
              </a:xfrm>
              <a:custGeom>
                <a:avLst/>
                <a:gdLst/>
                <a:ahLst/>
                <a:cxnLst/>
                <a:rect l="l" t="t" r="r" b="b"/>
                <a:pathLst>
                  <a:path w="13102" h="1" fill="none" extrusionOk="0">
                    <a:moveTo>
                      <a:pt x="1" y="0"/>
                    </a:moveTo>
                    <a:lnTo>
                      <a:pt x="13102"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315675"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315675"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69025"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707775"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3702475" y="387192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3702475" y="387192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702475" y="380657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3702475" y="380657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702475" y="3740475"/>
                <a:ext cx="326775" cy="25"/>
              </a:xfrm>
              <a:custGeom>
                <a:avLst/>
                <a:gdLst/>
                <a:ahLst/>
                <a:cxnLst/>
                <a:rect l="l" t="t" r="r" b="b"/>
                <a:pathLst>
                  <a:path w="13071" h="1" extrusionOk="0">
                    <a:moveTo>
                      <a:pt x="0" y="0"/>
                    </a:moveTo>
                    <a:lnTo>
                      <a:pt x="1307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702475" y="3740475"/>
                <a:ext cx="326775" cy="25"/>
              </a:xfrm>
              <a:custGeom>
                <a:avLst/>
                <a:gdLst/>
                <a:ahLst/>
                <a:cxnLst/>
                <a:rect l="l" t="t" r="r" b="b"/>
                <a:pathLst>
                  <a:path w="13071" h="1" fill="none" extrusionOk="0">
                    <a:moveTo>
                      <a:pt x="0" y="0"/>
                    </a:moveTo>
                    <a:lnTo>
                      <a:pt x="13070"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843050" y="3665250"/>
                <a:ext cx="186200" cy="0"/>
              </a:xfrm>
              <a:custGeom>
                <a:avLst/>
                <a:gdLst/>
                <a:ahLst/>
                <a:cxnLst/>
                <a:rect l="l" t="t" r="r" b="b"/>
                <a:pathLst>
                  <a:path w="7448" extrusionOk="0">
                    <a:moveTo>
                      <a:pt x="0" y="0"/>
                    </a:moveTo>
                    <a:lnTo>
                      <a:pt x="744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843050" y="3665250"/>
                <a:ext cx="186200" cy="0"/>
              </a:xfrm>
              <a:custGeom>
                <a:avLst/>
                <a:gdLst/>
                <a:ahLst/>
                <a:cxnLst/>
                <a:rect l="l" t="t" r="r" b="b"/>
                <a:pathLst>
                  <a:path w="7448" fill="none" extrusionOk="0">
                    <a:moveTo>
                      <a:pt x="0" y="0"/>
                    </a:moveTo>
                    <a:lnTo>
                      <a:pt x="7447"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4196400" y="3543650"/>
                <a:ext cx="392875" cy="392900"/>
              </a:xfrm>
              <a:custGeom>
                <a:avLst/>
                <a:gdLst/>
                <a:ahLst/>
                <a:cxnLst/>
                <a:rect l="l" t="t" r="r" b="b"/>
                <a:pathLst>
                  <a:path w="15715" h="15716" extrusionOk="0">
                    <a:moveTo>
                      <a:pt x="0" y="1"/>
                    </a:moveTo>
                    <a:lnTo>
                      <a:pt x="0" y="15715"/>
                    </a:lnTo>
                    <a:lnTo>
                      <a:pt x="15715" y="15715"/>
                    </a:lnTo>
                    <a:lnTo>
                      <a:pt x="15715"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4235900"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4229825" y="387192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4229825" y="387192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4229825" y="380657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4229825" y="380657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4229825" y="3740475"/>
                <a:ext cx="326775" cy="25"/>
              </a:xfrm>
              <a:custGeom>
                <a:avLst/>
                <a:gdLst/>
                <a:ahLst/>
                <a:cxnLst/>
                <a:rect l="l" t="t" r="r" b="b"/>
                <a:pathLst>
                  <a:path w="13071" h="1" extrusionOk="0">
                    <a:moveTo>
                      <a:pt x="1" y="0"/>
                    </a:moveTo>
                    <a:lnTo>
                      <a:pt x="1307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4229825" y="3740475"/>
                <a:ext cx="326775" cy="25"/>
              </a:xfrm>
              <a:custGeom>
                <a:avLst/>
                <a:gdLst/>
                <a:ahLst/>
                <a:cxnLst/>
                <a:rect l="l" t="t" r="r" b="b"/>
                <a:pathLst>
                  <a:path w="13071" h="1" fill="none" extrusionOk="0">
                    <a:moveTo>
                      <a:pt x="1" y="0"/>
                    </a:moveTo>
                    <a:lnTo>
                      <a:pt x="13071"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4370400"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4370400"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1" name="Google Shape;2461;p71"/>
          <p:cNvGrpSpPr/>
          <p:nvPr/>
        </p:nvGrpSpPr>
        <p:grpSpPr>
          <a:xfrm>
            <a:off x="7266707" y="1513605"/>
            <a:ext cx="609134" cy="521624"/>
            <a:chOff x="5257975" y="1322500"/>
            <a:chExt cx="793350" cy="679375"/>
          </a:xfrm>
        </p:grpSpPr>
        <p:sp>
          <p:nvSpPr>
            <p:cNvPr id="2462" name="Google Shape;2462;p71"/>
            <p:cNvSpPr/>
            <p:nvPr/>
          </p:nvSpPr>
          <p:spPr>
            <a:xfrm>
              <a:off x="5257975" y="1322500"/>
              <a:ext cx="793350"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288350" y="1580100"/>
              <a:ext cx="512950" cy="259150"/>
            </a:xfrm>
            <a:custGeom>
              <a:avLst/>
              <a:gdLst/>
              <a:ahLst/>
              <a:cxnLst/>
              <a:rect l="l" t="t" r="r" b="b"/>
              <a:pathLst>
                <a:path w="20518" h="10366" extrusionOk="0">
                  <a:moveTo>
                    <a:pt x="10275" y="1"/>
                  </a:moveTo>
                  <a:lnTo>
                    <a:pt x="1" y="10365"/>
                  </a:lnTo>
                  <a:lnTo>
                    <a:pt x="20518" y="10365"/>
                  </a:lnTo>
                  <a:lnTo>
                    <a:pt x="10275"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705550" y="1679650"/>
              <a:ext cx="315375" cy="159600"/>
            </a:xfrm>
            <a:custGeom>
              <a:avLst/>
              <a:gdLst/>
              <a:ahLst/>
              <a:cxnLst/>
              <a:rect l="l" t="t" r="r" b="b"/>
              <a:pathLst>
                <a:path w="12615" h="6384" extrusionOk="0">
                  <a:moveTo>
                    <a:pt x="6322" y="0"/>
                  </a:moveTo>
                  <a:lnTo>
                    <a:pt x="0" y="6383"/>
                  </a:lnTo>
                  <a:lnTo>
                    <a:pt x="12614" y="6383"/>
                  </a:lnTo>
                  <a:lnTo>
                    <a:pt x="632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275" y="1415050"/>
              <a:ext cx="194550" cy="176625"/>
            </a:xfrm>
            <a:custGeom>
              <a:avLst/>
              <a:gdLst/>
              <a:ahLst/>
              <a:cxnLst/>
              <a:rect l="l" t="t" r="r" b="b"/>
              <a:pathLst>
                <a:path w="7782" h="7065" extrusionOk="0">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71"/>
          <p:cNvGrpSpPr/>
          <p:nvPr/>
        </p:nvGrpSpPr>
        <p:grpSpPr>
          <a:xfrm>
            <a:off x="7403222" y="3001390"/>
            <a:ext cx="968541" cy="727567"/>
            <a:chOff x="5435775" y="3260225"/>
            <a:chExt cx="1261450" cy="947600"/>
          </a:xfrm>
        </p:grpSpPr>
        <p:sp>
          <p:nvSpPr>
            <p:cNvPr id="2467" name="Google Shape;2467;p71"/>
            <p:cNvSpPr/>
            <p:nvPr/>
          </p:nvSpPr>
          <p:spPr>
            <a:xfrm>
              <a:off x="5435775" y="3260225"/>
              <a:ext cx="1261450" cy="947600"/>
            </a:xfrm>
            <a:custGeom>
              <a:avLst/>
              <a:gdLst/>
              <a:ahLst/>
              <a:cxnLst/>
              <a:rect l="l" t="t" r="r" b="b"/>
              <a:pathLst>
                <a:path w="50458" h="37904" extrusionOk="0">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599925" y="3922850"/>
              <a:ext cx="932400" cy="199100"/>
            </a:xfrm>
            <a:custGeom>
              <a:avLst/>
              <a:gdLst/>
              <a:ahLst/>
              <a:cxnLst/>
              <a:rect l="l" t="t" r="r" b="b"/>
              <a:pathLst>
                <a:path w="37296" h="7964" extrusionOk="0">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6342325" y="3938800"/>
              <a:ext cx="167200" cy="167200"/>
            </a:xfrm>
            <a:custGeom>
              <a:avLst/>
              <a:gdLst/>
              <a:ahLst/>
              <a:cxnLst/>
              <a:rect l="l" t="t" r="r" b="b"/>
              <a:pathLst>
                <a:path w="6688" h="6688" extrusionOk="0">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6386400" y="3959325"/>
              <a:ext cx="79050" cy="125400"/>
            </a:xfrm>
            <a:custGeom>
              <a:avLst/>
              <a:gdLst/>
              <a:ahLst/>
              <a:cxnLst/>
              <a:rect l="l" t="t" r="r" b="b"/>
              <a:pathLst>
                <a:path w="3162" h="5016" extrusionOk="0">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599925" y="372147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599925" y="372147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599925" y="36082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599925" y="36082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599925" y="349502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599925" y="349502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599925" y="33810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599925" y="33810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599925" y="3835450"/>
              <a:ext cx="778900" cy="25"/>
            </a:xfrm>
            <a:custGeom>
              <a:avLst/>
              <a:gdLst/>
              <a:ahLst/>
              <a:cxnLst/>
              <a:rect l="l" t="t" r="r" b="b"/>
              <a:pathLst>
                <a:path w="31156" h="1" extrusionOk="0">
                  <a:moveTo>
                    <a:pt x="0" y="1"/>
                  </a:moveTo>
                  <a:lnTo>
                    <a:pt x="31156"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599925" y="3835450"/>
              <a:ext cx="778900" cy="25"/>
            </a:xfrm>
            <a:custGeom>
              <a:avLst/>
              <a:gdLst/>
              <a:ahLst/>
              <a:cxnLst/>
              <a:rect l="l" t="t" r="r" b="b"/>
              <a:pathLst>
                <a:path w="31156" h="1" fill="none" extrusionOk="0">
                  <a:moveTo>
                    <a:pt x="0" y="1"/>
                  </a:moveTo>
                  <a:lnTo>
                    <a:pt x="31156"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4524887" y="1643755"/>
            <a:ext cx="772134" cy="1114007"/>
            <a:chOff x="1302725" y="1466875"/>
            <a:chExt cx="1261450" cy="1819975"/>
          </a:xfrm>
        </p:grpSpPr>
        <p:sp>
          <p:nvSpPr>
            <p:cNvPr id="2482" name="Google Shape;2482;p71"/>
            <p:cNvSpPr/>
            <p:nvPr/>
          </p:nvSpPr>
          <p:spPr>
            <a:xfrm>
              <a:off x="1302725" y="1466875"/>
              <a:ext cx="1261450" cy="1819975"/>
            </a:xfrm>
            <a:custGeom>
              <a:avLst/>
              <a:gdLst/>
              <a:ahLst/>
              <a:cxnLst/>
              <a:rect l="l" t="t" r="r" b="b"/>
              <a:pathLst>
                <a:path w="50458" h="72799" extrusionOk="0">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1410625" y="2677375"/>
              <a:ext cx="1045650" cy="31950"/>
            </a:xfrm>
            <a:custGeom>
              <a:avLst/>
              <a:gdLst/>
              <a:ahLst/>
              <a:cxnLst/>
              <a:rect l="l" t="t" r="r" b="b"/>
              <a:pathLst>
                <a:path w="41826" h="1278" extrusionOk="0">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2219900" y="2676625"/>
              <a:ext cx="236375" cy="31925"/>
            </a:xfrm>
            <a:custGeom>
              <a:avLst/>
              <a:gdLst/>
              <a:ahLst/>
              <a:cxnLst/>
              <a:rect l="l" t="t" r="r" b="b"/>
              <a:pathLst>
                <a:path w="9455" h="1277" extrusionOk="0">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2159125" y="2631800"/>
              <a:ext cx="121600" cy="121600"/>
            </a:xfrm>
            <a:custGeom>
              <a:avLst/>
              <a:gdLst/>
              <a:ahLst/>
              <a:cxnLst/>
              <a:rect l="l" t="t" r="r" b="b"/>
              <a:pathLst>
                <a:path w="4864" h="4864" extrusionOk="0">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2197875" y="2669775"/>
              <a:ext cx="45625" cy="45625"/>
            </a:xfrm>
            <a:custGeom>
              <a:avLst/>
              <a:gdLst/>
              <a:ahLst/>
              <a:cxnLst/>
              <a:rect l="l" t="t" r="r" b="b"/>
              <a:pathLst>
                <a:path w="1825" h="1825" extrusionOk="0">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1410625" y="2453975"/>
              <a:ext cx="1045650" cy="32700"/>
            </a:xfrm>
            <a:custGeom>
              <a:avLst/>
              <a:gdLst/>
              <a:ahLst/>
              <a:cxnLst/>
              <a:rect l="l" t="t" r="r" b="b"/>
              <a:pathLst>
                <a:path w="41826" h="1308" extrusionOk="0">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1785250" y="2453225"/>
              <a:ext cx="671775" cy="31925"/>
            </a:xfrm>
            <a:custGeom>
              <a:avLst/>
              <a:gdLst/>
              <a:ahLst/>
              <a:cxnLst/>
              <a:rect l="l" t="t" r="r" b="b"/>
              <a:pathLst>
                <a:path w="26871" h="1277" extrusionOk="0">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1723700" y="2408375"/>
              <a:ext cx="121600" cy="121625"/>
            </a:xfrm>
            <a:custGeom>
              <a:avLst/>
              <a:gdLst/>
              <a:ahLst/>
              <a:cxnLst/>
              <a:rect l="l" t="t" r="r" b="b"/>
              <a:pathLst>
                <a:path w="4864" h="4865" extrusionOk="0">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1762450" y="2446375"/>
              <a:ext cx="45625" cy="45625"/>
            </a:xfrm>
            <a:custGeom>
              <a:avLst/>
              <a:gdLst/>
              <a:ahLst/>
              <a:cxnLst/>
              <a:rect l="l" t="t" r="r" b="b"/>
              <a:pathLst>
                <a:path w="1825" h="1825" extrusionOk="0">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1410625" y="2229800"/>
              <a:ext cx="1045650" cy="31950"/>
            </a:xfrm>
            <a:custGeom>
              <a:avLst/>
              <a:gdLst/>
              <a:ahLst/>
              <a:cxnLst/>
              <a:rect l="l" t="t" r="r" b="b"/>
              <a:pathLst>
                <a:path w="41826" h="1278" extrusionOk="0">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2083125" y="2229800"/>
              <a:ext cx="373150" cy="32700"/>
            </a:xfrm>
            <a:custGeom>
              <a:avLst/>
              <a:gdLst/>
              <a:ahLst/>
              <a:cxnLst/>
              <a:rect l="l" t="t" r="r" b="b"/>
              <a:pathLst>
                <a:path w="14926" h="1308" extrusionOk="0">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2022350" y="2184975"/>
              <a:ext cx="121600" cy="121675"/>
            </a:xfrm>
            <a:custGeom>
              <a:avLst/>
              <a:gdLst/>
              <a:ahLst/>
              <a:cxnLst/>
              <a:rect l="l" t="t" r="r" b="b"/>
              <a:pathLst>
                <a:path w="4864" h="4867" extrusionOk="0">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2060325" y="2222975"/>
              <a:ext cx="45625" cy="45600"/>
            </a:xfrm>
            <a:custGeom>
              <a:avLst/>
              <a:gdLst/>
              <a:ahLst/>
              <a:cxnLst/>
              <a:rect l="l" t="t" r="r" b="b"/>
              <a:pathLst>
                <a:path w="1825" h="1824" extrusionOk="0">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1555000" y="2925100"/>
              <a:ext cx="756125" cy="199125"/>
            </a:xfrm>
            <a:custGeom>
              <a:avLst/>
              <a:gdLst/>
              <a:ahLst/>
              <a:cxnLst/>
              <a:rect l="l" t="t" r="r" b="b"/>
              <a:pathLst>
                <a:path w="30245" h="7965" extrusionOk="0">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1876450" y="1741950"/>
              <a:ext cx="579825" cy="25"/>
            </a:xfrm>
            <a:custGeom>
              <a:avLst/>
              <a:gdLst/>
              <a:ahLst/>
              <a:cxnLst/>
              <a:rect l="l" t="t" r="r" b="b"/>
              <a:pathLst>
                <a:path w="23193" h="1" extrusionOk="0">
                  <a:moveTo>
                    <a:pt x="0" y="1"/>
                  </a:moveTo>
                  <a:lnTo>
                    <a:pt x="2319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1876450" y="1741950"/>
              <a:ext cx="579825" cy="25"/>
            </a:xfrm>
            <a:custGeom>
              <a:avLst/>
              <a:gdLst/>
              <a:ahLst/>
              <a:cxnLst/>
              <a:rect l="l" t="t" r="r" b="b"/>
              <a:pathLst>
                <a:path w="23193" h="1" fill="none" extrusionOk="0">
                  <a:moveTo>
                    <a:pt x="0" y="1"/>
                  </a:moveTo>
                  <a:lnTo>
                    <a:pt x="23192" y="1"/>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1876450" y="1855950"/>
              <a:ext cx="579825" cy="25"/>
            </a:xfrm>
            <a:custGeom>
              <a:avLst/>
              <a:gdLst/>
              <a:ahLst/>
              <a:cxnLst/>
              <a:rect l="l" t="t" r="r" b="b"/>
              <a:pathLst>
                <a:path w="23193" h="1" extrusionOk="0">
                  <a:moveTo>
                    <a:pt x="0" y="0"/>
                  </a:moveTo>
                  <a:lnTo>
                    <a:pt x="2319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1876450" y="1855950"/>
              <a:ext cx="579825" cy="25"/>
            </a:xfrm>
            <a:custGeom>
              <a:avLst/>
              <a:gdLst/>
              <a:ahLst/>
              <a:cxnLst/>
              <a:rect l="l" t="t" r="r" b="b"/>
              <a:pathLst>
                <a:path w="23193" h="1" fill="none" extrusionOk="0">
                  <a:moveTo>
                    <a:pt x="0" y="0"/>
                  </a:moveTo>
                  <a:lnTo>
                    <a:pt x="23192"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1876450" y="1969925"/>
              <a:ext cx="290300" cy="25"/>
            </a:xfrm>
            <a:custGeom>
              <a:avLst/>
              <a:gdLst/>
              <a:ahLst/>
              <a:cxnLst/>
              <a:rect l="l" t="t" r="r" b="b"/>
              <a:pathLst>
                <a:path w="11612" h="1" extrusionOk="0">
                  <a:moveTo>
                    <a:pt x="0" y="0"/>
                  </a:moveTo>
                  <a:lnTo>
                    <a:pt x="1161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1876450" y="1969925"/>
              <a:ext cx="290300" cy="25"/>
            </a:xfrm>
            <a:custGeom>
              <a:avLst/>
              <a:gdLst/>
              <a:ahLst/>
              <a:cxnLst/>
              <a:rect l="l" t="t" r="r" b="b"/>
              <a:pathLst>
                <a:path w="11612" h="1" fill="none" extrusionOk="0">
                  <a:moveTo>
                    <a:pt x="0" y="0"/>
                  </a:moveTo>
                  <a:lnTo>
                    <a:pt x="11611"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1445575" y="1697875"/>
              <a:ext cx="315375" cy="315400"/>
            </a:xfrm>
            <a:custGeom>
              <a:avLst/>
              <a:gdLst/>
              <a:ahLst/>
              <a:cxnLst/>
              <a:rect l="l" t="t" r="r" b="b"/>
              <a:pathLst>
                <a:path w="12615" h="12616" extrusionOk="0">
                  <a:moveTo>
                    <a:pt x="1" y="1"/>
                  </a:moveTo>
                  <a:lnTo>
                    <a:pt x="1" y="12615"/>
                  </a:lnTo>
                  <a:lnTo>
                    <a:pt x="12615" y="12615"/>
                  </a:lnTo>
                  <a:lnTo>
                    <a:pt x="12615"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71"/>
          <p:cNvGrpSpPr/>
          <p:nvPr/>
        </p:nvGrpSpPr>
        <p:grpSpPr>
          <a:xfrm>
            <a:off x="7088155" y="2476292"/>
            <a:ext cx="479030" cy="637685"/>
            <a:chOff x="5025425" y="2576325"/>
            <a:chExt cx="623900" cy="830536"/>
          </a:xfrm>
        </p:grpSpPr>
        <p:sp>
          <p:nvSpPr>
            <p:cNvPr id="2504" name="Google Shape;2504;p71"/>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71"/>
          <p:cNvGrpSpPr/>
          <p:nvPr/>
        </p:nvGrpSpPr>
        <p:grpSpPr>
          <a:xfrm>
            <a:off x="6580307" y="3812292"/>
            <a:ext cx="740403" cy="521624"/>
            <a:chOff x="4589800" y="4667625"/>
            <a:chExt cx="964317" cy="679375"/>
          </a:xfrm>
        </p:grpSpPr>
        <p:sp>
          <p:nvSpPr>
            <p:cNvPr id="2522" name="Google Shape;2522;p71"/>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71"/>
          <p:cNvSpPr/>
          <p:nvPr/>
        </p:nvSpPr>
        <p:spPr>
          <a:xfrm>
            <a:off x="1111550" y="2324000"/>
            <a:ext cx="2905850" cy="1871625"/>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1113075" y="2680375"/>
            <a:ext cx="2905100" cy="1516000"/>
          </a:xfrm>
          <a:custGeom>
            <a:avLst/>
            <a:gdLst/>
            <a:ahLst/>
            <a:cxnLst/>
            <a:rect l="l" t="t" r="r" b="b"/>
            <a:pathLst>
              <a:path w="116204" h="60640" extrusionOk="0">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3105500" y="2859725"/>
            <a:ext cx="772075" cy="1101850"/>
          </a:xfrm>
          <a:custGeom>
            <a:avLst/>
            <a:gdLst/>
            <a:ahLst/>
            <a:cxnLst/>
            <a:rect l="l" t="t" r="r" b="b"/>
            <a:pathLst>
              <a:path w="30883" h="44074" extrusionOk="0">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3109300" y="2865025"/>
            <a:ext cx="762975" cy="1092000"/>
          </a:xfrm>
          <a:custGeom>
            <a:avLst/>
            <a:gdLst/>
            <a:ahLst/>
            <a:cxnLst/>
            <a:rect l="l" t="t" r="r" b="b"/>
            <a:pathLst>
              <a:path w="30519" h="43680" extrusionOk="0">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3210375" y="3517775"/>
            <a:ext cx="560825" cy="40300"/>
          </a:xfrm>
          <a:custGeom>
            <a:avLst/>
            <a:gdLst/>
            <a:ahLst/>
            <a:cxnLst/>
            <a:rect l="l" t="t" r="r" b="b"/>
            <a:pathLst>
              <a:path w="22433" h="1612" extrusionOk="0">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3211125"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3210375" y="3618075"/>
            <a:ext cx="560825" cy="39550"/>
          </a:xfrm>
          <a:custGeom>
            <a:avLst/>
            <a:gdLst/>
            <a:ahLst/>
            <a:cxnLst/>
            <a:rect l="l" t="t" r="r" b="b"/>
            <a:pathLst>
              <a:path w="22433" h="1582" extrusionOk="0">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3210375" y="3717625"/>
            <a:ext cx="560825" cy="40300"/>
          </a:xfrm>
          <a:custGeom>
            <a:avLst/>
            <a:gdLst/>
            <a:ahLst/>
            <a:cxnLst/>
            <a:rect l="l" t="t" r="r" b="b"/>
            <a:pathLst>
              <a:path w="22433" h="1612" extrusionOk="0">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314425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321720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3292450" y="2892400"/>
            <a:ext cx="36500" cy="35725"/>
          </a:xfrm>
          <a:custGeom>
            <a:avLst/>
            <a:gdLst/>
            <a:ahLst/>
            <a:cxnLst/>
            <a:rect l="l" t="t" r="r" b="b"/>
            <a:pathLst>
              <a:path w="1460" h="1429" extrusionOk="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3144250" y="2958500"/>
            <a:ext cx="693825" cy="478750"/>
          </a:xfrm>
          <a:custGeom>
            <a:avLst/>
            <a:gdLst/>
            <a:ahLst/>
            <a:cxnLst/>
            <a:rect l="l" t="t" r="r" b="b"/>
            <a:pathLst>
              <a:path w="27753" h="19150" extrusionOk="0">
                <a:moveTo>
                  <a:pt x="1" y="1"/>
                </a:moveTo>
                <a:lnTo>
                  <a:pt x="1" y="19150"/>
                </a:lnTo>
                <a:lnTo>
                  <a:pt x="27752" y="19150"/>
                </a:lnTo>
                <a:lnTo>
                  <a:pt x="27752" y="1"/>
                </a:lnTo>
                <a:close/>
              </a:path>
            </a:pathLst>
          </a:custGeom>
          <a:solidFill>
            <a:srgbClr val="FFFFFF"/>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3144250" y="3017025"/>
            <a:ext cx="694575" cy="421750"/>
          </a:xfrm>
          <a:custGeom>
            <a:avLst/>
            <a:gdLst/>
            <a:ahLst/>
            <a:cxnLst/>
            <a:rect l="l" t="t" r="r" b="b"/>
            <a:pathLst>
              <a:path w="27783" h="16870" extrusionOk="0">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3525725" y="3051975"/>
            <a:ext cx="145925" cy="145925"/>
          </a:xfrm>
          <a:custGeom>
            <a:avLst/>
            <a:gdLst/>
            <a:ahLst/>
            <a:cxnLst/>
            <a:rect l="l" t="t" r="r" b="b"/>
            <a:pathLst>
              <a:path w="5837" h="5837" extrusionOk="0">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1239200" y="2500300"/>
            <a:ext cx="2652050" cy="102625"/>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1233125" y="2391625"/>
            <a:ext cx="47900" cy="47900"/>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1326600" y="2391625"/>
            <a:ext cx="47125" cy="47900"/>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1420825" y="2391625"/>
            <a:ext cx="47150" cy="47900"/>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1296200" y="2538275"/>
            <a:ext cx="1129225" cy="28150"/>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2499875" y="2538275"/>
            <a:ext cx="473425" cy="28150"/>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967925" y="2859725"/>
            <a:ext cx="1102625" cy="1101850"/>
          </a:xfrm>
          <a:custGeom>
            <a:avLst/>
            <a:gdLst/>
            <a:ahLst/>
            <a:cxnLst/>
            <a:rect l="l" t="t" r="r" b="b"/>
            <a:pathLst>
              <a:path w="44105" h="44074" extrusionOk="0">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987675" y="3438750"/>
            <a:ext cx="1062375" cy="503825"/>
          </a:xfrm>
          <a:custGeom>
            <a:avLst/>
            <a:gdLst/>
            <a:ahLst/>
            <a:cxnLst/>
            <a:rect l="l" t="t" r="r" b="b"/>
            <a:pathLst>
              <a:path w="42495" h="20153" extrusionOk="0">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987675" y="2880225"/>
            <a:ext cx="1062375" cy="558550"/>
          </a:xfrm>
          <a:custGeom>
            <a:avLst/>
            <a:gdLst/>
            <a:ahLst/>
            <a:cxnLst/>
            <a:rect l="l" t="t" r="r" b="b"/>
            <a:pathLst>
              <a:path w="42495" h="22342" extrusionOk="0">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1460350" y="300790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1365350" y="313782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1208050" y="3532225"/>
            <a:ext cx="66150" cy="66900"/>
          </a:xfrm>
          <a:custGeom>
            <a:avLst/>
            <a:gdLst/>
            <a:ahLst/>
            <a:cxnLst/>
            <a:rect l="l" t="t" r="r" b="b"/>
            <a:pathLst>
              <a:path w="2646" h="2676" extrusionOk="0">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1319750" y="3547425"/>
            <a:ext cx="509925" cy="36500"/>
          </a:xfrm>
          <a:custGeom>
            <a:avLst/>
            <a:gdLst/>
            <a:ahLst/>
            <a:cxnLst/>
            <a:rect l="l" t="t" r="r" b="b"/>
            <a:pathLst>
              <a:path w="20397" h="1460" extrusionOk="0">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1208050" y="3656850"/>
            <a:ext cx="66150" cy="66875"/>
          </a:xfrm>
          <a:custGeom>
            <a:avLst/>
            <a:gdLst/>
            <a:ahLst/>
            <a:cxnLst/>
            <a:rect l="l" t="t" r="r" b="b"/>
            <a:pathLst>
              <a:path w="2646" h="2675" extrusionOk="0">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1319750" y="3672050"/>
            <a:ext cx="509925" cy="36475"/>
          </a:xfrm>
          <a:custGeom>
            <a:avLst/>
            <a:gdLst/>
            <a:ahLst/>
            <a:cxnLst/>
            <a:rect l="l" t="t" r="r" b="b"/>
            <a:pathLst>
              <a:path w="20397" h="1459" extrusionOk="0">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1208050" y="3782200"/>
            <a:ext cx="66150" cy="66925"/>
          </a:xfrm>
          <a:custGeom>
            <a:avLst/>
            <a:gdLst/>
            <a:ahLst/>
            <a:cxnLst/>
            <a:rect l="l" t="t" r="r" b="b"/>
            <a:pathLst>
              <a:path w="2646" h="2677" extrusionOk="0">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1319750" y="3797425"/>
            <a:ext cx="509925" cy="36500"/>
          </a:xfrm>
          <a:custGeom>
            <a:avLst/>
            <a:gdLst/>
            <a:ahLst/>
            <a:cxnLst/>
            <a:rect l="l" t="t" r="r" b="b"/>
            <a:pathLst>
              <a:path w="20397" h="1460" extrusionOk="0">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2201225" y="2859725"/>
            <a:ext cx="772075" cy="1101850"/>
          </a:xfrm>
          <a:custGeom>
            <a:avLst/>
            <a:gdLst/>
            <a:ahLst/>
            <a:cxnLst/>
            <a:rect l="l" t="t" r="r" b="b"/>
            <a:pathLst>
              <a:path w="30883" h="44074" extrusionOk="0">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dist="762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2240000" y="2958500"/>
            <a:ext cx="693800" cy="478750"/>
          </a:xfrm>
          <a:custGeom>
            <a:avLst/>
            <a:gdLst/>
            <a:ahLst/>
            <a:cxnLst/>
            <a:rect l="l" t="t" r="r" b="b"/>
            <a:pathLst>
              <a:path w="27752" h="19150" extrusionOk="0">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2432250" y="3033725"/>
            <a:ext cx="315375" cy="315375"/>
          </a:xfrm>
          <a:custGeom>
            <a:avLst/>
            <a:gdLst/>
            <a:ahLst/>
            <a:cxnLst/>
            <a:rect l="l" t="t" r="r" b="b"/>
            <a:pathLst>
              <a:path w="12615" h="12615" extrusionOk="0">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2426925" y="3029175"/>
            <a:ext cx="325250" cy="324500"/>
          </a:xfrm>
          <a:custGeom>
            <a:avLst/>
            <a:gdLst/>
            <a:ahLst/>
            <a:cxnLst/>
            <a:rect l="l" t="t" r="r" b="b"/>
            <a:pathLst>
              <a:path w="13010" h="12980" extrusionOk="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2306100" y="3517775"/>
            <a:ext cx="560825" cy="40300"/>
          </a:xfrm>
          <a:custGeom>
            <a:avLst/>
            <a:gdLst/>
            <a:ahLst/>
            <a:cxnLst/>
            <a:rect l="l" t="t" r="r" b="b"/>
            <a:pathLst>
              <a:path w="22433" h="1612" extrusionOk="0">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2306850"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2306100" y="3618075"/>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2306100" y="3717625"/>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2240000" y="2892400"/>
            <a:ext cx="36500" cy="35725"/>
          </a:xfrm>
          <a:custGeom>
            <a:avLst/>
            <a:gdLst/>
            <a:ahLst/>
            <a:cxnLst/>
            <a:rect l="l" t="t" r="r" b="b"/>
            <a:pathLst>
              <a:path w="1460" h="1429" extrusionOk="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2314450" y="2892400"/>
            <a:ext cx="35750" cy="35725"/>
          </a:xfrm>
          <a:custGeom>
            <a:avLst/>
            <a:gdLst/>
            <a:ahLst/>
            <a:cxnLst/>
            <a:rect l="l" t="t" r="r" b="b"/>
            <a:pathLst>
              <a:path w="1430" h="1429" extrusionOk="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2387400" y="2892400"/>
            <a:ext cx="35750" cy="35725"/>
          </a:xfrm>
          <a:custGeom>
            <a:avLst/>
            <a:gdLst/>
            <a:ahLst/>
            <a:cxnLst/>
            <a:rect l="l" t="t" r="r" b="b"/>
            <a:pathLst>
              <a:path w="1430" h="1429" extrusionOk="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71"/>
          <p:cNvGrpSpPr/>
          <p:nvPr/>
        </p:nvGrpSpPr>
        <p:grpSpPr>
          <a:xfrm>
            <a:off x="3723300" y="2558800"/>
            <a:ext cx="623125" cy="744725"/>
            <a:chOff x="7948975" y="1691400"/>
            <a:chExt cx="623125" cy="744725"/>
          </a:xfrm>
        </p:grpSpPr>
        <p:sp>
          <p:nvSpPr>
            <p:cNvPr id="2571" name="Google Shape;2571;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71"/>
          <p:cNvGrpSpPr/>
          <p:nvPr/>
        </p:nvGrpSpPr>
        <p:grpSpPr>
          <a:xfrm>
            <a:off x="720000" y="3765500"/>
            <a:ext cx="622375" cy="263700"/>
            <a:chOff x="5021875" y="2898100"/>
            <a:chExt cx="622375" cy="263700"/>
          </a:xfrm>
        </p:grpSpPr>
        <p:sp>
          <p:nvSpPr>
            <p:cNvPr id="2589" name="Google Shape;2589;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1"/>
          <p:cNvGrpSpPr/>
          <p:nvPr/>
        </p:nvGrpSpPr>
        <p:grpSpPr>
          <a:xfrm>
            <a:off x="2019700" y="4118075"/>
            <a:ext cx="1566175" cy="221925"/>
            <a:chOff x="6520375" y="3217250"/>
            <a:chExt cx="1566175" cy="221925"/>
          </a:xfrm>
        </p:grpSpPr>
        <p:sp>
          <p:nvSpPr>
            <p:cNvPr id="2599" name="Google Shape;2599;p71"/>
            <p:cNvSpPr/>
            <p:nvPr/>
          </p:nvSpPr>
          <p:spPr>
            <a:xfrm>
              <a:off x="6520375" y="3217250"/>
              <a:ext cx="1566175" cy="221925"/>
            </a:xfrm>
            <a:custGeom>
              <a:avLst/>
              <a:gdLst/>
              <a:ahLst/>
              <a:cxnLst/>
              <a:rect l="l" t="t" r="r" b="b"/>
              <a:pathLst>
                <a:path w="62647" h="8877" extrusionOk="0">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dist="85725"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978600"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833450" y="3298575"/>
              <a:ext cx="67650" cy="66875"/>
            </a:xfrm>
            <a:custGeom>
              <a:avLst/>
              <a:gdLst/>
              <a:ahLst/>
              <a:cxnLst/>
              <a:rect l="l" t="t" r="r" b="b"/>
              <a:pathLst>
                <a:path w="2706" h="2675" extrusionOk="0">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689075"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72"/>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608" name="Google Shape;2608;p72"/>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r>
              <a:rPr lang="en" sz="1800" b="1">
                <a:latin typeface="Orbitron"/>
                <a:ea typeface="Orbitron"/>
                <a:cs typeface="Orbitron"/>
                <a:sym typeface="Orbitron"/>
              </a:rPr>
              <a:t>PHOTOS</a:t>
            </a:r>
            <a:endParaRPr sz="1800" b="1">
              <a:latin typeface="Orbitron"/>
              <a:ea typeface="Orbitron"/>
              <a:cs typeface="Orbitron"/>
              <a:sym typeface="Orbitron"/>
            </a:endParaRPr>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 hand shake</a:t>
            </a:r>
            <a:endParaRPr sz="1200"/>
          </a:p>
          <a:p>
            <a:pPr marL="457200" marR="50800" lvl="0" indent="-317500" algn="l" rtl="0">
              <a:lnSpc>
                <a:spcPct val="166000"/>
              </a:lnSpc>
              <a:spcBef>
                <a:spcPts val="0"/>
              </a:spcBef>
              <a:spcAft>
                <a:spcPts val="0"/>
              </a:spcAft>
              <a:buClr>
                <a:schemeClr val="dk1"/>
              </a:buClr>
              <a:buSzPts val="1400"/>
              <a:buFont typeface="Quicksand"/>
              <a:buChar char="●"/>
            </a:pPr>
            <a:r>
              <a:rPr lang="en" sz="1200">
                <a:uFill>
                  <a:noFill/>
                </a:uFill>
                <a:hlinkClick r:id="rId7"/>
              </a:rPr>
              <a:t>People with laptops looking at camera</a:t>
            </a:r>
            <a:endParaRPr sz="1200"/>
          </a:p>
        </p:txBody>
      </p:sp>
      <p:sp>
        <p:nvSpPr>
          <p:cNvPr id="2609" name="Google Shape;2609;p72"/>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rbitron"/>
                <a:ea typeface="Orbitron"/>
                <a:cs typeface="Orbitron"/>
                <a:sym typeface="Orbitron"/>
              </a:rPr>
              <a:t>VECTORS</a:t>
            </a:r>
            <a:endParaRPr sz="1800" b="1">
              <a:latin typeface="Orbitron"/>
              <a:ea typeface="Orbitron"/>
              <a:cs typeface="Orbitron"/>
              <a:sym typeface="Orbitron"/>
            </a:endParaRPr>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8"/>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9"/>
              </a:rPr>
              <a:t>Social media marketing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0"/>
              </a:rPr>
              <a:t>Flat design content management system illustration</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1"/>
              </a:rPr>
              <a:t>Mobile phone 3d concepts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2"/>
              </a:rPr>
              <a:t>Flat design ui ux background illustrated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3"/>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4"/>
              </a:rPr>
              <a:t>Social and connection marketing mobile phone concept</a:t>
            </a:r>
            <a:endParaRPr sz="1200"/>
          </a:p>
        </p:txBody>
      </p:sp>
      <p:grpSp>
        <p:nvGrpSpPr>
          <p:cNvPr id="2610" name="Google Shape;2610;p72"/>
          <p:cNvGrpSpPr/>
          <p:nvPr/>
        </p:nvGrpSpPr>
        <p:grpSpPr>
          <a:xfrm>
            <a:off x="784225" y="1247050"/>
            <a:ext cx="7582625" cy="3293975"/>
            <a:chOff x="2737800" y="1395175"/>
            <a:chExt cx="7582625" cy="3293975"/>
          </a:xfrm>
        </p:grpSpPr>
        <p:sp>
          <p:nvSpPr>
            <p:cNvPr id="2611" name="Google Shape;2611;p72"/>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2737800" y="44383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6"/>
        <p:cNvGrpSpPr/>
        <p:nvPr/>
      </p:nvGrpSpPr>
      <p:grpSpPr>
        <a:xfrm>
          <a:off x="0" y="0"/>
          <a:ext cx="0" cy="0"/>
          <a:chOff x="0" y="0"/>
          <a:chExt cx="0" cy="0"/>
        </a:xfrm>
      </p:grpSpPr>
      <p:sp>
        <p:nvSpPr>
          <p:cNvPr id="2617" name="Google Shape;2617;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18" name="Google Shape;2618;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19" name="Google Shape;261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23"/>
        <p:cNvGrpSpPr/>
        <p:nvPr/>
      </p:nvGrpSpPr>
      <p:grpSpPr>
        <a:xfrm>
          <a:off x="0" y="0"/>
          <a:ext cx="0" cy="0"/>
          <a:chOff x="0" y="0"/>
          <a:chExt cx="0" cy="0"/>
        </a:xfrm>
      </p:grpSpPr>
      <p:sp>
        <p:nvSpPr>
          <p:cNvPr id="2624" name="Google Shape;2624;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625" name="Google Shape;2625;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26" name="Google Shape;2626;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esquinas redondeadas 33">
            <a:extLst>
              <a:ext uri="{FF2B5EF4-FFF2-40B4-BE49-F238E27FC236}">
                <a16:creationId xmlns:a16="http://schemas.microsoft.com/office/drawing/2014/main" id="{5A56C1A5-B52C-4D25-BFD3-B91D7F7D0883}"/>
              </a:ext>
            </a:extLst>
          </p:cNvPr>
          <p:cNvSpPr/>
          <p:nvPr/>
        </p:nvSpPr>
        <p:spPr>
          <a:xfrm>
            <a:off x="6237573" y="1387473"/>
            <a:ext cx="2710456" cy="3505442"/>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7" name="Google Shape;757;p40">
            <a:extLst>
              <a:ext uri="{FF2B5EF4-FFF2-40B4-BE49-F238E27FC236}">
                <a16:creationId xmlns:a16="http://schemas.microsoft.com/office/drawing/2014/main" id="{34364E01-07F8-4179-8E74-2C04280944AA}"/>
              </a:ext>
            </a:extLst>
          </p:cNvPr>
          <p:cNvSpPr/>
          <p:nvPr/>
        </p:nvSpPr>
        <p:spPr>
          <a:xfrm>
            <a:off x="143166" y="117275"/>
            <a:ext cx="5927059" cy="4908950"/>
          </a:xfrm>
          <a:prstGeom prst="roundRect">
            <a:avLst>
              <a:gd name="adj" fmla="val 12355"/>
            </a:avLst>
          </a:prstGeom>
          <a:gradFill flip="none" rotWithShape="1">
            <a:gsLst>
              <a:gs pos="94000">
                <a:srgbClr val="FDA0B4"/>
              </a:gs>
              <a:gs pos="0">
                <a:srgbClr val="E951C2"/>
              </a:gs>
            </a:gsLst>
            <a:lin ang="13500000" scaled="1"/>
            <a:tileRect/>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ángulo: esquinas redondeadas 2">
            <a:extLst>
              <a:ext uri="{FF2B5EF4-FFF2-40B4-BE49-F238E27FC236}">
                <a16:creationId xmlns:a16="http://schemas.microsoft.com/office/drawing/2014/main" id="{43B126AB-1BF9-444F-BFD6-F55B48CE5E79}"/>
              </a:ext>
            </a:extLst>
          </p:cNvPr>
          <p:cNvSpPr/>
          <p:nvPr/>
        </p:nvSpPr>
        <p:spPr>
          <a:xfrm>
            <a:off x="348343" y="1262743"/>
            <a:ext cx="2742488" cy="1827580"/>
          </a:xfrm>
          <a:prstGeom prst="roundRect">
            <a:avLst/>
          </a:prstGeom>
          <a:blipFill>
            <a:blip r:embed="rId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953193" y="5834902"/>
            <a:ext cx="3136265" cy="177670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1167566" y="3198645"/>
            <a:ext cx="3614899" cy="1827580"/>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3169834" y="1262743"/>
            <a:ext cx="2742488" cy="1827580"/>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1525" y="1604529"/>
            <a:ext cx="1350630" cy="781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598" y="1782748"/>
            <a:ext cx="1110125" cy="576263"/>
          </a:xfrm>
          <a:prstGeom prst="rect">
            <a:avLst/>
          </a:prstGeom>
          <a:noFill/>
          <a:extLst>
            <a:ext uri="{909E8E84-426E-40DD-AFC4-6F175D3DCCD1}">
              <a14:hiddenFill xmlns:a14="http://schemas.microsoft.com/office/drawing/2010/main">
                <a:solidFill>
                  <a:srgbClr val="FFFFFF"/>
                </a:solidFill>
              </a14:hiddenFill>
            </a:ext>
          </a:extLst>
        </p:spPr>
      </p:pic>
      <p:sp>
        <p:nvSpPr>
          <p:cNvPr id="36" name="Rectángulo: esquinas redondeadas 35" hidden="1">
            <a:extLst>
              <a:ext uri="{FF2B5EF4-FFF2-40B4-BE49-F238E27FC236}">
                <a16:creationId xmlns:a16="http://schemas.microsoft.com/office/drawing/2014/main" id="{24E39DD0-231B-443B-BE2E-7CF09B2A5083}"/>
              </a:ext>
            </a:extLst>
          </p:cNvPr>
          <p:cNvSpPr/>
          <p:nvPr/>
        </p:nvSpPr>
        <p:spPr>
          <a:xfrm>
            <a:off x="154418" y="1329564"/>
            <a:ext cx="2946521" cy="1760757"/>
          </a:xfrm>
          <a:prstGeom prst="roundRect">
            <a:avLst>
              <a:gd name="adj" fmla="val 18703"/>
            </a:avLst>
          </a:prstGeom>
          <a:blipFill>
            <a:blip r:embed="rId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315081" y="1282447"/>
            <a:ext cx="2775750" cy="1807875"/>
          </a:xfrm>
          <a:prstGeom prst="roundRect">
            <a:avLst>
              <a:gd name="adj" fmla="val 10032"/>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3135437" y="1251798"/>
            <a:ext cx="2775751" cy="1838524"/>
          </a:xfrm>
          <a:prstGeom prst="roundRect">
            <a:avLst>
              <a:gd name="adj" fmla="val 10032"/>
            </a:avLst>
          </a:prstGeom>
          <a:blipFill>
            <a:blip r:embed="rId10">
              <a:extLst>
                <a:ext uri="{96DAC541-7B7A-43D3-8B79-37D633B846F1}">
                  <asvg:svgBlip xmlns:asvg="http://schemas.microsoft.com/office/drawing/2016/SVG/main" r:embed="rId11"/>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3" name="Imagen 32">
            <a:extLst>
              <a:ext uri="{FF2B5EF4-FFF2-40B4-BE49-F238E27FC236}">
                <a16:creationId xmlns:a16="http://schemas.microsoft.com/office/drawing/2014/main" id="{DC630AD5-6922-43BE-A7B6-61904513098D}"/>
              </a:ext>
            </a:extLst>
          </p:cNvPr>
          <p:cNvPicPr>
            <a:picLocks noChangeAspect="1"/>
          </p:cNvPicPr>
          <p:nvPr/>
        </p:nvPicPr>
        <p:blipFill>
          <a:blip r:embed="rId12"/>
          <a:stretch>
            <a:fillRect/>
          </a:stretch>
        </p:blipFill>
        <p:spPr>
          <a:xfrm>
            <a:off x="3547998" y="-1738276"/>
            <a:ext cx="3610479" cy="1333686"/>
          </a:xfrm>
          <a:prstGeom prst="rect">
            <a:avLst/>
          </a:prstGeom>
        </p:spPr>
      </p:pic>
      <p:grpSp>
        <p:nvGrpSpPr>
          <p:cNvPr id="2" name="Grupo 1">
            <a:extLst>
              <a:ext uri="{FF2B5EF4-FFF2-40B4-BE49-F238E27FC236}">
                <a16:creationId xmlns:a16="http://schemas.microsoft.com/office/drawing/2014/main" id="{9D7E51E3-7F7D-46E1-9858-64229F633E18}"/>
              </a:ext>
            </a:extLst>
          </p:cNvPr>
          <p:cNvGrpSpPr/>
          <p:nvPr/>
        </p:nvGrpSpPr>
        <p:grpSpPr>
          <a:xfrm>
            <a:off x="6229722" y="117275"/>
            <a:ext cx="2710457" cy="1170898"/>
            <a:chOff x="6154556" y="480218"/>
            <a:chExt cx="2947665" cy="1170898"/>
          </a:xfrm>
        </p:grpSpPr>
        <p:sp>
          <p:nvSpPr>
            <p:cNvPr id="31" name="Rectángulo: esquinas redondeadas 30">
              <a:extLst>
                <a:ext uri="{FF2B5EF4-FFF2-40B4-BE49-F238E27FC236}">
                  <a16:creationId xmlns:a16="http://schemas.microsoft.com/office/drawing/2014/main" id="{0324D5AB-9F9D-455A-81C4-517E0ACFF1C9}"/>
                </a:ext>
              </a:extLst>
            </p:cNvPr>
            <p:cNvSpPr/>
            <p:nvPr/>
          </p:nvSpPr>
          <p:spPr>
            <a:xfrm>
              <a:off x="6154556" y="480218"/>
              <a:ext cx="2947665" cy="1170898"/>
            </a:xfrm>
            <a:prstGeom prst="roundRect">
              <a:avLst/>
            </a:prstGeom>
            <a:solidFill>
              <a:srgbClr val="E951C2"/>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esquinas redondeadas 45">
              <a:extLst>
                <a:ext uri="{FF2B5EF4-FFF2-40B4-BE49-F238E27FC236}">
                  <a16:creationId xmlns:a16="http://schemas.microsoft.com/office/drawing/2014/main" id="{74DAF936-44DA-4C0D-9A1F-3360B3B083DB}"/>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4" name="Elipse 43">
              <a:extLst>
                <a:ext uri="{FF2B5EF4-FFF2-40B4-BE49-F238E27FC236}">
                  <a16:creationId xmlns:a16="http://schemas.microsoft.com/office/drawing/2014/main" id="{7904B851-C3C9-49CC-860D-52E52594FFE5}"/>
                </a:ext>
              </a:extLst>
            </p:cNvPr>
            <p:cNvSpPr>
              <a:spLocks noChangeAspect="1"/>
            </p:cNvSpPr>
            <p:nvPr/>
          </p:nvSpPr>
          <p:spPr>
            <a:xfrm>
              <a:off x="6433567" y="660238"/>
              <a:ext cx="760297" cy="760297"/>
            </a:xfrm>
            <a:prstGeom prst="ellipse">
              <a:avLst/>
            </a:prstGeom>
            <a:blipFill>
              <a:blip r:embed="rId13"/>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sp>
          <p:nvSpPr>
            <p:cNvPr id="47" name="Título 1">
              <a:extLst>
                <a:ext uri="{FF2B5EF4-FFF2-40B4-BE49-F238E27FC236}">
                  <a16:creationId xmlns:a16="http://schemas.microsoft.com/office/drawing/2014/main" id="{40A6651C-6967-4DFA-A82D-F646FA88E0D7}"/>
                </a:ext>
              </a:extLst>
            </p:cNvPr>
            <p:cNvSpPr txBox="1">
              <a:spLocks/>
            </p:cNvSpPr>
            <p:nvPr/>
          </p:nvSpPr>
          <p:spPr>
            <a:xfrm>
              <a:off x="7232878" y="596115"/>
              <a:ext cx="1752252"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err="1"/>
                <a:t>Fucheng</a:t>
              </a:r>
              <a:r>
                <a:rPr lang="es-MX" sz="1200" dirty="0"/>
                <a:t> Zhou</a:t>
              </a:r>
            </a:p>
          </p:txBody>
        </p:sp>
        <p:sp>
          <p:nvSpPr>
            <p:cNvPr id="48" name="Google Shape;765;p40">
              <a:extLst>
                <a:ext uri="{FF2B5EF4-FFF2-40B4-BE49-F238E27FC236}">
                  <a16:creationId xmlns:a16="http://schemas.microsoft.com/office/drawing/2014/main" id="{85620C01-6D1F-4DDD-A0CE-A4D9356BCE74}"/>
                </a:ext>
              </a:extLst>
            </p:cNvPr>
            <p:cNvSpPr txBox="1">
              <a:spLocks/>
            </p:cNvSpPr>
            <p:nvPr/>
          </p:nvSpPr>
          <p:spPr>
            <a:xfrm>
              <a:off x="7249632" y="890115"/>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sp>
        <p:nvSpPr>
          <p:cNvPr id="25" name="Rectángulo: esquinas redondeadas 24" hidden="1">
            <a:extLst>
              <a:ext uri="{FF2B5EF4-FFF2-40B4-BE49-F238E27FC236}">
                <a16:creationId xmlns:a16="http://schemas.microsoft.com/office/drawing/2014/main" id="{AD7FC063-F6E4-4E88-ACDE-82CD0669AA6B}"/>
              </a:ext>
            </a:extLst>
          </p:cNvPr>
          <p:cNvSpPr/>
          <p:nvPr/>
        </p:nvSpPr>
        <p:spPr>
          <a:xfrm>
            <a:off x="3183745" y="1329563"/>
            <a:ext cx="2959238" cy="1760757"/>
          </a:xfrm>
          <a:prstGeom prst="roundRect">
            <a:avLst>
              <a:gd name="adj" fmla="val 17556"/>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6" name="Grupo 5">
            <a:extLst>
              <a:ext uri="{FF2B5EF4-FFF2-40B4-BE49-F238E27FC236}">
                <a16:creationId xmlns:a16="http://schemas.microsoft.com/office/drawing/2014/main" id="{53D7C981-E3B3-44F7-8EF3-45A675E61989}"/>
              </a:ext>
            </a:extLst>
          </p:cNvPr>
          <p:cNvGrpSpPr/>
          <p:nvPr/>
        </p:nvGrpSpPr>
        <p:grpSpPr>
          <a:xfrm>
            <a:off x="6787577" y="2484944"/>
            <a:ext cx="1416853" cy="1052085"/>
            <a:chOff x="7014735" y="2689787"/>
            <a:chExt cx="1078710" cy="809607"/>
          </a:xfrm>
        </p:grpSpPr>
        <p:pic>
          <p:nvPicPr>
            <p:cNvPr id="1026" name="Picture 2">
              <a:extLst>
                <a:ext uri="{FF2B5EF4-FFF2-40B4-BE49-F238E27FC236}">
                  <a16:creationId xmlns:a16="http://schemas.microsoft.com/office/drawing/2014/main" id="{38E635E9-CC29-430E-B19F-2BCBD1FC05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4735" y="2689787"/>
              <a:ext cx="809607" cy="809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472FB4-9852-4697-942F-BED080B6AC2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5340" y="2845740"/>
              <a:ext cx="448105" cy="50376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AutoShape 10" descr="js-logo – Club Majalasna">
            <a:extLst>
              <a:ext uri="{FF2B5EF4-FFF2-40B4-BE49-F238E27FC236}">
                <a16:creationId xmlns:a16="http://schemas.microsoft.com/office/drawing/2014/main" id="{14EB0C17-9728-4B72-A242-068EE564661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nvGrpSpPr>
          <p:cNvPr id="11" name="Grupo 10">
            <a:extLst>
              <a:ext uri="{FF2B5EF4-FFF2-40B4-BE49-F238E27FC236}">
                <a16:creationId xmlns:a16="http://schemas.microsoft.com/office/drawing/2014/main" id="{48B4BB68-955C-464C-9A9F-91480971F51E}"/>
              </a:ext>
            </a:extLst>
          </p:cNvPr>
          <p:cNvGrpSpPr/>
          <p:nvPr/>
        </p:nvGrpSpPr>
        <p:grpSpPr>
          <a:xfrm>
            <a:off x="6729329" y="3636329"/>
            <a:ext cx="1773058" cy="686645"/>
            <a:chOff x="6712658" y="4196936"/>
            <a:chExt cx="1440718" cy="555111"/>
          </a:xfrm>
        </p:grpSpPr>
        <p:pic>
          <p:nvPicPr>
            <p:cNvPr id="1032" name="Picture 8" descr="GitHub - diegoAlex24/HTML-CSS-examples: Ejemplos varios de las  características de HTML y CSS">
              <a:extLst>
                <a:ext uri="{FF2B5EF4-FFF2-40B4-BE49-F238E27FC236}">
                  <a16:creationId xmlns:a16="http://schemas.microsoft.com/office/drawing/2014/main" id="{0EDD2883-AF92-40A3-8310-4C3E78EB008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308" b="94615" l="8000" r="91000">
                          <a14:foregroundMark x1="8000" y1="24231" x2="11444" y2="43654"/>
                          <a14:foregroundMark x1="19222" y1="37115" x2="25889" y2="38846"/>
                          <a14:foregroundMark x1="25889" y1="38846" x2="34667" y2="38654"/>
                          <a14:foregroundMark x1="35444" y1="40192" x2="36000" y2="59231"/>
                          <a14:foregroundMark x1="24333" y1="57692" x2="35444" y2="59615"/>
                          <a14:foregroundMark x1="19889" y1="58654" x2="26000" y2="59231"/>
                          <a14:foregroundMark x1="19000" y1="67692" x2="26778" y2="76538"/>
                          <a14:foregroundMark x1="33222" y1="78654" x2="36556" y2="64038"/>
                          <a14:foregroundMark x1="28889" y1="75769" x2="31889" y2="74231"/>
                          <a14:foregroundMark x1="17222" y1="2692" x2="18111" y2="8077"/>
                          <a14:foregroundMark x1="17222" y1="9808" x2="19222" y2="11923"/>
                          <a14:foregroundMark x1="25222" y1="3654" x2="25444" y2="5962"/>
                          <a14:foregroundMark x1="32111" y1="2308" x2="32556" y2="5000"/>
                          <a14:foregroundMark x1="34778" y1="8654" x2="35000" y2="11923"/>
                          <a14:foregroundMark x1="58556" y1="4808" x2="59556" y2="8846"/>
                          <a14:foregroundMark x1="67333" y1="3077" x2="69778" y2="3077"/>
                          <a14:foregroundMark x1="75778" y1="2885" x2="76222" y2="5769"/>
                          <a14:foregroundMark x1="70000" y1="7115" x2="70333" y2="9423"/>
                          <a14:foregroundMark x1="81333" y1="7692" x2="81778" y2="9808"/>
                          <a14:foregroundMark x1="85778" y1="6154" x2="85778" y2="11346"/>
                          <a14:foregroundMark x1="85333" y1="10577" x2="87000" y2="11923"/>
                          <a14:foregroundMark x1="62556" y1="25577" x2="70333" y2="25769"/>
                          <a14:foregroundMark x1="70333" y1="25769" x2="76000" y2="23654"/>
                          <a14:foregroundMark x1="79778" y1="30192" x2="86000" y2="25962"/>
                          <a14:foregroundMark x1="85444" y1="27115" x2="88111" y2="34808"/>
                          <a14:foregroundMark x1="91000" y1="28269" x2="88667" y2="45962"/>
                          <a14:foregroundMark x1="79222" y1="48654" x2="84222" y2="48654"/>
                          <a14:foregroundMark x1="60778" y1="28077" x2="61111" y2="40000"/>
                          <a14:foregroundMark x1="61111" y1="40000" x2="66444" y2="60577"/>
                          <a14:foregroundMark x1="66444" y1="60577" x2="75444" y2="65000"/>
                          <a14:foregroundMark x1="75444" y1="65000" x2="77667" y2="63846"/>
                          <a14:foregroundMark x1="68556" y1="57500" x2="71667" y2="77692"/>
                          <a14:foregroundMark x1="71667" y1="77692" x2="77556" y2="81731"/>
                          <a14:foregroundMark x1="77556" y1="81731" x2="77667" y2="80769"/>
                          <a14:foregroundMark x1="76333" y1="43077" x2="72222" y2="50192"/>
                          <a14:foregroundMark x1="72222" y1="50192" x2="75667" y2="65769"/>
                          <a14:foregroundMark x1="75667" y1="65769" x2="79889" y2="50385"/>
                          <a14:foregroundMark x1="79889" y1="50385" x2="75333" y2="44423"/>
                          <a14:foregroundMark x1="75333" y1="44423" x2="75111" y2="44423"/>
                          <a14:foregroundMark x1="63556" y1="34615" x2="66444" y2="35000"/>
                          <a14:foregroundMark x1="75444" y1="38654" x2="66667" y2="41154"/>
                          <a14:foregroundMark x1="66667" y1="41154" x2="69444" y2="53846"/>
                          <a14:foregroundMark x1="69444" y1="53846" x2="72000" y2="56154"/>
                          <a14:foregroundMark x1="83889" y1="38269" x2="65222" y2="38654"/>
                          <a14:foregroundMark x1="88889" y1="56154" x2="85556" y2="79423"/>
                          <a14:foregroundMark x1="85556" y1="79423" x2="78444" y2="82115"/>
                          <a14:foregroundMark x1="78444" y1="82115" x2="81222" y2="66731"/>
                          <a14:foregroundMark x1="81222" y1="66731" x2="83778" y2="60962"/>
                          <a14:foregroundMark x1="79556" y1="56154" x2="83000" y2="60000"/>
                          <a14:foregroundMark x1="56667" y1="52308" x2="61333" y2="75962"/>
                          <a14:foregroundMark x1="63333" y1="68077" x2="73667" y2="77885"/>
                          <a14:foregroundMark x1="73667" y1="77885" x2="74111" y2="77692"/>
                          <a14:foregroundMark x1="16444" y1="39231" x2="30333" y2="36154"/>
                          <a14:foregroundMark x1="34889" y1="34231" x2="37778" y2="44038"/>
                          <a14:foregroundMark x1="18556" y1="50385" x2="24111" y2="56538"/>
                          <a14:foregroundMark x1="15778" y1="55769" x2="21556" y2="61538"/>
                          <a14:foregroundMark x1="17000" y1="69808" x2="27111" y2="81346"/>
                          <a14:foregroundMark x1="63000" y1="5962" x2="63111" y2="5000"/>
                          <a14:foregroundMark x1="80667" y1="53654" x2="84667" y2="60962"/>
                          <a14:foregroundMark x1="27333" y1="11731" x2="28556" y2="7692"/>
                          <a14:foregroundMark x1="31889" y1="11538" x2="33333" y2="12500"/>
                          <a14:foregroundMark x1="22444" y1="92500" x2="28444" y2="94615"/>
                          <a14:foregroundMark x1="28444" y1="94615" x2="28444" y2="94423"/>
                          <a14:foregroundMark x1="58444" y1="77692" x2="64222" y2="88654"/>
                          <a14:foregroundMark x1="66667" y1="84615" x2="72667" y2="86538"/>
                          <a14:foregroundMark x1="74000" y1="85577" x2="82444" y2="85192"/>
                          <a14:foregroundMark x1="82444" y1="85192" x2="83778" y2="83654"/>
                          <a14:foregroundMark x1="57333" y1="50192" x2="56556" y2="28462"/>
                          <a14:foregroundMark x1="24111" y1="10962" x2="25889" y2="12308"/>
                        </a14:backgroundRemoval>
                      </a14:imgEffect>
                    </a14:imgLayer>
                  </a14:imgProps>
                </a:ext>
                <a:ext uri="{28A0092B-C50C-407E-A947-70E740481C1C}">
                  <a14:useLocalDpi xmlns:a14="http://schemas.microsoft.com/office/drawing/2010/main" val="0"/>
                </a:ext>
              </a:extLst>
            </a:blip>
            <a:srcRect/>
            <a:stretch>
              <a:fillRect/>
            </a:stretch>
          </p:blipFill>
          <p:spPr bwMode="auto">
            <a:xfrm>
              <a:off x="6712658" y="4196936"/>
              <a:ext cx="960769" cy="555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s-logo – Club Majalasna">
              <a:extLst>
                <a:ext uri="{FF2B5EF4-FFF2-40B4-BE49-F238E27FC236}">
                  <a16:creationId xmlns:a16="http://schemas.microsoft.com/office/drawing/2014/main" id="{A8159051-672F-47AB-B38D-3B1891226F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6752" y="4200890"/>
              <a:ext cx="546624" cy="54662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ítulo 1">
            <a:extLst>
              <a:ext uri="{FF2B5EF4-FFF2-40B4-BE49-F238E27FC236}">
                <a16:creationId xmlns:a16="http://schemas.microsoft.com/office/drawing/2014/main" id="{8621B3C8-3FEF-4C70-86CB-7EFF67993D39}"/>
              </a:ext>
            </a:extLst>
          </p:cNvPr>
          <p:cNvSpPr txBox="1">
            <a:spLocks/>
          </p:cNvSpPr>
          <p:nvPr/>
        </p:nvSpPr>
        <p:spPr>
          <a:xfrm>
            <a:off x="1411263" y="466583"/>
            <a:ext cx="3414000"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800" dirty="0">
                <a:solidFill>
                  <a:schemeClr val="bg1"/>
                </a:solidFill>
              </a:rPr>
              <a:t>Vista previa al pasado</a:t>
            </a:r>
          </a:p>
        </p:txBody>
      </p:sp>
      <p:grpSp>
        <p:nvGrpSpPr>
          <p:cNvPr id="41" name="Grupo 40">
            <a:extLst>
              <a:ext uri="{FF2B5EF4-FFF2-40B4-BE49-F238E27FC236}">
                <a16:creationId xmlns:a16="http://schemas.microsoft.com/office/drawing/2014/main" id="{35349E25-0DD1-45B9-916D-FF1CF0E1C884}"/>
              </a:ext>
            </a:extLst>
          </p:cNvPr>
          <p:cNvGrpSpPr/>
          <p:nvPr/>
        </p:nvGrpSpPr>
        <p:grpSpPr>
          <a:xfrm>
            <a:off x="6229722" y="117275"/>
            <a:ext cx="2710457" cy="1170898"/>
            <a:chOff x="6154556" y="480218"/>
            <a:chExt cx="2947665" cy="1170898"/>
          </a:xfrm>
        </p:grpSpPr>
        <p:sp>
          <p:nvSpPr>
            <p:cNvPr id="42" name="Rectángulo: esquinas redondeadas 41">
              <a:extLst>
                <a:ext uri="{FF2B5EF4-FFF2-40B4-BE49-F238E27FC236}">
                  <a16:creationId xmlns:a16="http://schemas.microsoft.com/office/drawing/2014/main" id="{737B2095-9DF3-4EDD-ADE8-A3C4113EECAB}"/>
                </a:ext>
              </a:extLst>
            </p:cNvPr>
            <p:cNvSpPr/>
            <p:nvPr/>
          </p:nvSpPr>
          <p:spPr>
            <a:xfrm>
              <a:off x="6154556" y="480218"/>
              <a:ext cx="2947665" cy="1170898"/>
            </a:xfrm>
            <a:prstGeom prst="roundRect">
              <a:avLst/>
            </a:prstGeom>
            <a:solidFill>
              <a:srgbClr val="A10B8C"/>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3" name="Rectángulo: esquinas redondeadas 42">
              <a:extLst>
                <a:ext uri="{FF2B5EF4-FFF2-40B4-BE49-F238E27FC236}">
                  <a16:creationId xmlns:a16="http://schemas.microsoft.com/office/drawing/2014/main" id="{1E76FFBE-46E1-4ADD-9E49-BEE1A445DD37}"/>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5" name="Elipse 44">
              <a:extLst>
                <a:ext uri="{FF2B5EF4-FFF2-40B4-BE49-F238E27FC236}">
                  <a16:creationId xmlns:a16="http://schemas.microsoft.com/office/drawing/2014/main" id="{CB6D8E84-FC81-4AF7-A2D9-D57059DFE3B1}"/>
                </a:ext>
              </a:extLst>
            </p:cNvPr>
            <p:cNvSpPr>
              <a:spLocks noChangeAspect="1"/>
            </p:cNvSpPr>
            <p:nvPr/>
          </p:nvSpPr>
          <p:spPr>
            <a:xfrm>
              <a:off x="6433567" y="660238"/>
              <a:ext cx="760297" cy="760297"/>
            </a:xfrm>
            <a:prstGeom prst="ellipse">
              <a:avLst/>
            </a:prstGeom>
            <a:blipFill>
              <a:blip r:embed="rId19"/>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9" name="Título 1">
              <a:extLst>
                <a:ext uri="{FF2B5EF4-FFF2-40B4-BE49-F238E27FC236}">
                  <a16:creationId xmlns:a16="http://schemas.microsoft.com/office/drawing/2014/main" id="{72C46EB1-835B-46FB-81EC-9DC993F58E72}"/>
                </a:ext>
              </a:extLst>
            </p:cNvPr>
            <p:cNvSpPr txBox="1">
              <a:spLocks/>
            </p:cNvSpPr>
            <p:nvPr/>
          </p:nvSpPr>
          <p:spPr>
            <a:xfrm>
              <a:off x="7232878" y="596115"/>
              <a:ext cx="1869343"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a:t>Andrés González</a:t>
              </a:r>
            </a:p>
          </p:txBody>
        </p:sp>
        <p:sp>
          <p:nvSpPr>
            <p:cNvPr id="50" name="Google Shape;765;p40">
              <a:extLst>
                <a:ext uri="{FF2B5EF4-FFF2-40B4-BE49-F238E27FC236}">
                  <a16:creationId xmlns:a16="http://schemas.microsoft.com/office/drawing/2014/main" id="{81629A55-7320-408A-8C08-F0406FBDFBEB}"/>
                </a:ext>
              </a:extLst>
            </p:cNvPr>
            <p:cNvSpPr txBox="1">
              <a:spLocks/>
            </p:cNvSpPr>
            <p:nvPr/>
          </p:nvSpPr>
          <p:spPr>
            <a:xfrm>
              <a:off x="7249632" y="890115"/>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sp>
        <p:nvSpPr>
          <p:cNvPr id="51" name="Rectángulo: esquinas redondeadas 50">
            <a:extLst>
              <a:ext uri="{FF2B5EF4-FFF2-40B4-BE49-F238E27FC236}">
                <a16:creationId xmlns:a16="http://schemas.microsoft.com/office/drawing/2014/main" id="{04FE3CA9-DA7D-42CD-AD2F-210FCAC0CE51}"/>
              </a:ext>
            </a:extLst>
          </p:cNvPr>
          <p:cNvSpPr/>
          <p:nvPr/>
        </p:nvSpPr>
        <p:spPr>
          <a:xfrm>
            <a:off x="1167566" y="3198644"/>
            <a:ext cx="3614899" cy="1827580"/>
          </a:xfrm>
          <a:prstGeom prst="roundRect">
            <a:avLst>
              <a:gd name="adj" fmla="val 17132"/>
            </a:avLst>
          </a:prstGeom>
          <a:blipFill>
            <a:blip r:embed="rId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Picture 2" descr="Logo de Java: la historia y el significado del logotipo, la marca y el  símbolo. | png, vector">
            <a:extLst>
              <a:ext uri="{FF2B5EF4-FFF2-40B4-BE49-F238E27FC236}">
                <a16:creationId xmlns:a16="http://schemas.microsoft.com/office/drawing/2014/main" id="{2DD80764-F303-46CE-8404-B0293E0EC54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26050" y="2476931"/>
            <a:ext cx="1350630" cy="8441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otipo de github - Iconos gratis de redes sociales">
            <a:extLst>
              <a:ext uri="{FF2B5EF4-FFF2-40B4-BE49-F238E27FC236}">
                <a16:creationId xmlns:a16="http://schemas.microsoft.com/office/drawing/2014/main" id="{270EFB98-9E8E-4C81-AB37-634BB00624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85675" y="3230358"/>
            <a:ext cx="531558" cy="5315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8669B17-EF34-4850-9600-647D2F010C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5359" y="3405755"/>
            <a:ext cx="924909" cy="3866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EA1CEA5-03B5-4FF8-894F-8BAE9C81A9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5428" y="2522384"/>
            <a:ext cx="588572" cy="65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6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2" presetClass="entr" presetSubtype="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53" presetClass="entr" presetSubtype="16" fill="hold" nodeType="withEffect">
                                  <p:stCondLst>
                                    <p:cond delay="0"/>
                                  </p:stCondLst>
                                  <p:childTnLst>
                                    <p:set>
                                      <p:cBhvr>
                                        <p:cTn id="44" dur="1" fill="hold">
                                          <p:stCondLst>
                                            <p:cond delay="0"/>
                                          </p:stCondLst>
                                        </p:cTn>
                                        <p:tgtEl>
                                          <p:spTgt spid="2058"/>
                                        </p:tgtEl>
                                        <p:attrNameLst>
                                          <p:attrName>style.visibility</p:attrName>
                                        </p:attrNameLst>
                                      </p:cBhvr>
                                      <p:to>
                                        <p:strVal val="visible"/>
                                      </p:to>
                                    </p:set>
                                    <p:anim calcmode="lin" valueType="num">
                                      <p:cBhvr>
                                        <p:cTn id="45" dur="500" fill="hold"/>
                                        <p:tgtEl>
                                          <p:spTgt spid="2058"/>
                                        </p:tgtEl>
                                        <p:attrNameLst>
                                          <p:attrName>ppt_w</p:attrName>
                                        </p:attrNameLst>
                                      </p:cBhvr>
                                      <p:tavLst>
                                        <p:tav tm="0">
                                          <p:val>
                                            <p:fltVal val="0"/>
                                          </p:val>
                                        </p:tav>
                                        <p:tav tm="100000">
                                          <p:val>
                                            <p:strVal val="#ppt_w"/>
                                          </p:val>
                                        </p:tav>
                                      </p:tavLst>
                                    </p:anim>
                                    <p:anim calcmode="lin" valueType="num">
                                      <p:cBhvr>
                                        <p:cTn id="46" dur="500" fill="hold"/>
                                        <p:tgtEl>
                                          <p:spTgt spid="2058"/>
                                        </p:tgtEl>
                                        <p:attrNameLst>
                                          <p:attrName>ppt_h</p:attrName>
                                        </p:attrNameLst>
                                      </p:cBhvr>
                                      <p:tavLst>
                                        <p:tav tm="0">
                                          <p:val>
                                            <p:fltVal val="0"/>
                                          </p:val>
                                        </p:tav>
                                        <p:tav tm="100000">
                                          <p:val>
                                            <p:strVal val="#ppt_h"/>
                                          </p:val>
                                        </p:tav>
                                      </p:tavLst>
                                    </p:anim>
                                    <p:animEffect transition="in" filter="fade">
                                      <p:cBhvr>
                                        <p:cTn id="47" dur="500"/>
                                        <p:tgtEl>
                                          <p:spTgt spid="2058"/>
                                        </p:tgtEl>
                                      </p:cBhvr>
                                    </p:animEffect>
                                  </p:childTnLst>
                                </p:cTn>
                              </p:par>
                              <p:par>
                                <p:cTn id="48" presetID="53" presetClass="entr" presetSubtype="16"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grpId="1" nodeType="clickEffect">
                                  <p:stCondLst>
                                    <p:cond delay="0"/>
                                  </p:stCondLst>
                                  <p:childTnLst>
                                    <p:animEffect transition="out" filter="fade">
                                      <p:cBhvr>
                                        <p:cTn id="56" dur="750"/>
                                        <p:tgtEl>
                                          <p:spTgt spid="3"/>
                                        </p:tgtEl>
                                      </p:cBhvr>
                                    </p:animEffect>
                                    <p:anim calcmode="lin" valueType="num">
                                      <p:cBhvr>
                                        <p:cTn id="57" dur="750"/>
                                        <p:tgtEl>
                                          <p:spTgt spid="3"/>
                                        </p:tgtEl>
                                        <p:attrNameLst>
                                          <p:attrName>ppt_x</p:attrName>
                                        </p:attrNameLst>
                                      </p:cBhvr>
                                      <p:tavLst>
                                        <p:tav tm="0">
                                          <p:val>
                                            <p:strVal val="ppt_x"/>
                                          </p:val>
                                        </p:tav>
                                        <p:tav tm="100000">
                                          <p:val>
                                            <p:strVal val="ppt_x"/>
                                          </p:val>
                                        </p:tav>
                                      </p:tavLst>
                                    </p:anim>
                                    <p:anim calcmode="lin" valueType="num">
                                      <p:cBhvr>
                                        <p:cTn id="58" dur="750"/>
                                        <p:tgtEl>
                                          <p:spTgt spid="3"/>
                                        </p:tgtEl>
                                        <p:attrNameLst>
                                          <p:attrName>ppt_y</p:attrName>
                                        </p:attrNameLst>
                                      </p:cBhvr>
                                      <p:tavLst>
                                        <p:tav tm="0">
                                          <p:val>
                                            <p:strVal val="ppt_y"/>
                                          </p:val>
                                        </p:tav>
                                        <p:tav tm="100000">
                                          <p:val>
                                            <p:strVal val="ppt_y+.1"/>
                                          </p:val>
                                        </p:tav>
                                      </p:tavLst>
                                    </p:anim>
                                    <p:set>
                                      <p:cBhvr>
                                        <p:cTn id="59" dur="1" fill="hold">
                                          <p:stCondLst>
                                            <p:cond delay="749"/>
                                          </p:stCondLst>
                                        </p:cTn>
                                        <p:tgtEl>
                                          <p:spTgt spid="3"/>
                                        </p:tgtEl>
                                        <p:attrNameLst>
                                          <p:attrName>style.visibility</p:attrName>
                                        </p:attrNameLst>
                                      </p:cBhvr>
                                      <p:to>
                                        <p:strVal val="hidden"/>
                                      </p:to>
                                    </p:set>
                                  </p:childTnLst>
                                </p:cTn>
                              </p:par>
                            </p:childTnLst>
                          </p:cTn>
                        </p:par>
                        <p:par>
                          <p:cTn id="60" fill="hold">
                            <p:stCondLst>
                              <p:cond delay="750"/>
                            </p:stCondLst>
                            <p:childTnLst>
                              <p:par>
                                <p:cTn id="61" presetID="42" presetClass="exit" presetSubtype="0" fill="hold" grpId="1" nodeType="afterEffect">
                                  <p:stCondLst>
                                    <p:cond delay="0"/>
                                  </p:stCondLst>
                                  <p:childTnLst>
                                    <p:animEffect transition="out" filter="fade">
                                      <p:cBhvr>
                                        <p:cTn id="62" dur="750"/>
                                        <p:tgtEl>
                                          <p:spTgt spid="10"/>
                                        </p:tgtEl>
                                      </p:cBhvr>
                                    </p:animEffect>
                                    <p:anim calcmode="lin" valueType="num">
                                      <p:cBhvr>
                                        <p:cTn id="63" dur="750"/>
                                        <p:tgtEl>
                                          <p:spTgt spid="10"/>
                                        </p:tgtEl>
                                        <p:attrNameLst>
                                          <p:attrName>ppt_x</p:attrName>
                                        </p:attrNameLst>
                                      </p:cBhvr>
                                      <p:tavLst>
                                        <p:tav tm="0">
                                          <p:val>
                                            <p:strVal val="ppt_x"/>
                                          </p:val>
                                        </p:tav>
                                        <p:tav tm="100000">
                                          <p:val>
                                            <p:strVal val="ppt_x"/>
                                          </p:val>
                                        </p:tav>
                                      </p:tavLst>
                                    </p:anim>
                                    <p:anim calcmode="lin" valueType="num">
                                      <p:cBhvr>
                                        <p:cTn id="64" dur="750"/>
                                        <p:tgtEl>
                                          <p:spTgt spid="10"/>
                                        </p:tgtEl>
                                        <p:attrNameLst>
                                          <p:attrName>ppt_y</p:attrName>
                                        </p:attrNameLst>
                                      </p:cBhvr>
                                      <p:tavLst>
                                        <p:tav tm="0">
                                          <p:val>
                                            <p:strVal val="ppt_y"/>
                                          </p:val>
                                        </p:tav>
                                        <p:tav tm="100000">
                                          <p:val>
                                            <p:strVal val="ppt_y+.1"/>
                                          </p:val>
                                        </p:tav>
                                      </p:tavLst>
                                    </p:anim>
                                    <p:set>
                                      <p:cBhvr>
                                        <p:cTn id="65" dur="1" fill="hold">
                                          <p:stCondLst>
                                            <p:cond delay="749"/>
                                          </p:stCondLst>
                                        </p:cTn>
                                        <p:tgtEl>
                                          <p:spTgt spid="10"/>
                                        </p:tgtEl>
                                        <p:attrNameLst>
                                          <p:attrName>style.visibility</p:attrName>
                                        </p:attrNameLst>
                                      </p:cBhvr>
                                      <p:to>
                                        <p:strVal val="hidden"/>
                                      </p:to>
                                    </p:set>
                                  </p:childTnLst>
                                </p:cTn>
                              </p:par>
                            </p:childTnLst>
                          </p:cTn>
                        </p:par>
                        <p:par>
                          <p:cTn id="66" fill="hold">
                            <p:stCondLst>
                              <p:cond delay="1500"/>
                            </p:stCondLst>
                            <p:childTnLst>
                              <p:par>
                                <p:cTn id="67" presetID="42" presetClass="exit" presetSubtype="0" fill="hold" grpId="1" nodeType="afterEffect">
                                  <p:stCondLst>
                                    <p:cond delay="0"/>
                                  </p:stCondLst>
                                  <p:childTnLst>
                                    <p:animEffect transition="out" filter="fade">
                                      <p:cBhvr>
                                        <p:cTn id="68" dur="750"/>
                                        <p:tgtEl>
                                          <p:spTgt spid="14"/>
                                        </p:tgtEl>
                                      </p:cBhvr>
                                    </p:animEffect>
                                    <p:anim calcmode="lin" valueType="num">
                                      <p:cBhvr>
                                        <p:cTn id="69" dur="750"/>
                                        <p:tgtEl>
                                          <p:spTgt spid="14"/>
                                        </p:tgtEl>
                                        <p:attrNameLst>
                                          <p:attrName>ppt_x</p:attrName>
                                        </p:attrNameLst>
                                      </p:cBhvr>
                                      <p:tavLst>
                                        <p:tav tm="0">
                                          <p:val>
                                            <p:strVal val="ppt_x"/>
                                          </p:val>
                                        </p:tav>
                                        <p:tav tm="100000">
                                          <p:val>
                                            <p:strVal val="ppt_x"/>
                                          </p:val>
                                        </p:tav>
                                      </p:tavLst>
                                    </p:anim>
                                    <p:anim calcmode="lin" valueType="num">
                                      <p:cBhvr>
                                        <p:cTn id="70" dur="750"/>
                                        <p:tgtEl>
                                          <p:spTgt spid="14"/>
                                        </p:tgtEl>
                                        <p:attrNameLst>
                                          <p:attrName>ppt_y</p:attrName>
                                        </p:attrNameLst>
                                      </p:cBhvr>
                                      <p:tavLst>
                                        <p:tav tm="0">
                                          <p:val>
                                            <p:strVal val="ppt_y"/>
                                          </p:val>
                                        </p:tav>
                                        <p:tav tm="100000">
                                          <p:val>
                                            <p:strVal val="ppt_y+.1"/>
                                          </p:val>
                                        </p:tav>
                                      </p:tavLst>
                                    </p:anim>
                                    <p:set>
                                      <p:cBhvr>
                                        <p:cTn id="71" dur="1" fill="hold">
                                          <p:stCondLst>
                                            <p:cond delay="749"/>
                                          </p:stCondLst>
                                        </p:cTn>
                                        <p:tgtEl>
                                          <p:spTgt spid="14"/>
                                        </p:tgtEl>
                                        <p:attrNameLst>
                                          <p:attrName>style.visibility</p:attrName>
                                        </p:attrNameLst>
                                      </p:cBhvr>
                                      <p:to>
                                        <p:strVal val="hidden"/>
                                      </p:to>
                                    </p:set>
                                  </p:childTnLst>
                                </p:cTn>
                              </p:par>
                            </p:childTnLst>
                          </p:cTn>
                        </p:par>
                        <p:par>
                          <p:cTn id="72" fill="hold">
                            <p:stCondLst>
                              <p:cond delay="2250"/>
                            </p:stCondLst>
                            <p:childTnLst>
                              <p:par>
                                <p:cTn id="73" presetID="42" presetClass="exit" presetSubtype="0" fill="hold" nodeType="afterEffect">
                                  <p:stCondLst>
                                    <p:cond delay="0"/>
                                  </p:stCondLst>
                                  <p:childTnLst>
                                    <p:animEffect transition="out" filter="fade">
                                      <p:cBhvr>
                                        <p:cTn id="74" dur="1000"/>
                                        <p:tgtEl>
                                          <p:spTgt spid="2"/>
                                        </p:tgtEl>
                                      </p:cBhvr>
                                    </p:animEffect>
                                    <p:anim calcmode="lin" valueType="num">
                                      <p:cBhvr>
                                        <p:cTn id="75" dur="1000"/>
                                        <p:tgtEl>
                                          <p:spTgt spid="2"/>
                                        </p:tgtEl>
                                        <p:attrNameLst>
                                          <p:attrName>ppt_x</p:attrName>
                                        </p:attrNameLst>
                                      </p:cBhvr>
                                      <p:tavLst>
                                        <p:tav tm="0">
                                          <p:val>
                                            <p:strVal val="ppt_x"/>
                                          </p:val>
                                        </p:tav>
                                        <p:tav tm="100000">
                                          <p:val>
                                            <p:strVal val="ppt_x"/>
                                          </p:val>
                                        </p:tav>
                                      </p:tavLst>
                                    </p:anim>
                                    <p:anim calcmode="lin" valueType="num">
                                      <p:cBhvr>
                                        <p:cTn id="76" dur="1000"/>
                                        <p:tgtEl>
                                          <p:spTgt spid="2"/>
                                        </p:tgtEl>
                                        <p:attrNameLst>
                                          <p:attrName>ppt_y</p:attrName>
                                        </p:attrNameLst>
                                      </p:cBhvr>
                                      <p:tavLst>
                                        <p:tav tm="0">
                                          <p:val>
                                            <p:strVal val="ppt_y"/>
                                          </p:val>
                                        </p:tav>
                                        <p:tav tm="100000">
                                          <p:val>
                                            <p:strVal val="ppt_y+.1"/>
                                          </p:val>
                                        </p:tav>
                                      </p:tavLst>
                                    </p:anim>
                                    <p:set>
                                      <p:cBhvr>
                                        <p:cTn id="77" dur="1" fill="hold">
                                          <p:stCondLst>
                                            <p:cond delay="999"/>
                                          </p:stCondLst>
                                        </p:cTn>
                                        <p:tgtEl>
                                          <p:spTgt spid="2"/>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058"/>
                                        </p:tgtEl>
                                      </p:cBhvr>
                                    </p:animEffect>
                                    <p:set>
                                      <p:cBhvr>
                                        <p:cTn id="80" dur="1" fill="hold">
                                          <p:stCondLst>
                                            <p:cond delay="499"/>
                                          </p:stCondLst>
                                        </p:cTn>
                                        <p:tgtEl>
                                          <p:spTgt spid="205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2" presetClass="entr" presetSubtype="1"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500" fill="hold"/>
                                        <p:tgtEl>
                                          <p:spTgt spid="41"/>
                                        </p:tgtEl>
                                        <p:attrNameLst>
                                          <p:attrName>ppt_x</p:attrName>
                                        </p:attrNameLst>
                                      </p:cBhvr>
                                      <p:tavLst>
                                        <p:tav tm="0">
                                          <p:val>
                                            <p:strVal val="#ppt_x"/>
                                          </p:val>
                                        </p:tav>
                                        <p:tav tm="100000">
                                          <p:val>
                                            <p:strVal val="#ppt_x"/>
                                          </p:val>
                                        </p:tav>
                                      </p:tavLst>
                                    </p:anim>
                                    <p:anim calcmode="lin" valueType="num">
                                      <p:cBhvr additive="base">
                                        <p:cTn id="87" dur="500" fill="hold"/>
                                        <p:tgtEl>
                                          <p:spTgt spid="41"/>
                                        </p:tgtEl>
                                        <p:attrNameLst>
                                          <p:attrName>ppt_y</p:attrName>
                                        </p:attrNameLst>
                                      </p:cBhvr>
                                      <p:tavLst>
                                        <p:tav tm="0">
                                          <p:val>
                                            <p:strVal val="0-#ppt_h/2"/>
                                          </p:val>
                                        </p:tav>
                                        <p:tav tm="100000">
                                          <p:val>
                                            <p:strVal val="#ppt_y"/>
                                          </p:val>
                                        </p:tav>
                                      </p:tavLst>
                                    </p:anim>
                                  </p:childTnLst>
                                </p:cTn>
                              </p:par>
                            </p:childTnLst>
                          </p:cTn>
                        </p:par>
                        <p:par>
                          <p:cTn id="88" fill="hold">
                            <p:stCondLst>
                              <p:cond delay="3250"/>
                            </p:stCondLst>
                            <p:childTnLst>
                              <p:par>
                                <p:cTn id="89" presetID="53" presetClass="entr" presetSubtype="16" fill="hold" nodeType="afterEffect">
                                  <p:stCondLst>
                                    <p:cond delay="0"/>
                                  </p:stCondLst>
                                  <p:childTnLst>
                                    <p:set>
                                      <p:cBhvr>
                                        <p:cTn id="90" dur="1" fill="hold">
                                          <p:stCondLst>
                                            <p:cond delay="0"/>
                                          </p:stCondLst>
                                        </p:cTn>
                                        <p:tgtEl>
                                          <p:spTgt spid="2060"/>
                                        </p:tgtEl>
                                        <p:attrNameLst>
                                          <p:attrName>style.visibility</p:attrName>
                                        </p:attrNameLst>
                                      </p:cBhvr>
                                      <p:to>
                                        <p:strVal val="visible"/>
                                      </p:to>
                                    </p:set>
                                    <p:anim calcmode="lin" valueType="num">
                                      <p:cBhvr>
                                        <p:cTn id="91" dur="500" fill="hold"/>
                                        <p:tgtEl>
                                          <p:spTgt spid="2060"/>
                                        </p:tgtEl>
                                        <p:attrNameLst>
                                          <p:attrName>ppt_w</p:attrName>
                                        </p:attrNameLst>
                                      </p:cBhvr>
                                      <p:tavLst>
                                        <p:tav tm="0">
                                          <p:val>
                                            <p:fltVal val="0"/>
                                          </p:val>
                                        </p:tav>
                                        <p:tav tm="100000">
                                          <p:val>
                                            <p:strVal val="#ppt_w"/>
                                          </p:val>
                                        </p:tav>
                                      </p:tavLst>
                                    </p:anim>
                                    <p:anim calcmode="lin" valueType="num">
                                      <p:cBhvr>
                                        <p:cTn id="92" dur="500" fill="hold"/>
                                        <p:tgtEl>
                                          <p:spTgt spid="2060"/>
                                        </p:tgtEl>
                                        <p:attrNameLst>
                                          <p:attrName>ppt_h</p:attrName>
                                        </p:attrNameLst>
                                      </p:cBhvr>
                                      <p:tavLst>
                                        <p:tav tm="0">
                                          <p:val>
                                            <p:fltVal val="0"/>
                                          </p:val>
                                        </p:tav>
                                        <p:tav tm="100000">
                                          <p:val>
                                            <p:strVal val="#ppt_h"/>
                                          </p:val>
                                        </p:tav>
                                      </p:tavLst>
                                    </p:anim>
                                    <p:animEffect transition="in" filter="fade">
                                      <p:cBhvr>
                                        <p:cTn id="93" dur="500"/>
                                        <p:tgtEl>
                                          <p:spTgt spid="206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p:cTn id="97" dur="500" fill="hold"/>
                                        <p:tgtEl>
                                          <p:spTgt spid="8"/>
                                        </p:tgtEl>
                                        <p:attrNameLst>
                                          <p:attrName>ppt_w</p:attrName>
                                        </p:attrNameLst>
                                      </p:cBhvr>
                                      <p:tavLst>
                                        <p:tav tm="0">
                                          <p:val>
                                            <p:fltVal val="0"/>
                                          </p:val>
                                        </p:tav>
                                        <p:tav tm="100000">
                                          <p:val>
                                            <p:strVal val="#ppt_w"/>
                                          </p:val>
                                        </p:tav>
                                      </p:tavLst>
                                    </p:anim>
                                    <p:anim calcmode="lin" valueType="num">
                                      <p:cBhvr>
                                        <p:cTn id="98" dur="500" fill="hold"/>
                                        <p:tgtEl>
                                          <p:spTgt spid="8"/>
                                        </p:tgtEl>
                                        <p:attrNameLst>
                                          <p:attrName>ppt_h</p:attrName>
                                        </p:attrNameLst>
                                      </p:cBhvr>
                                      <p:tavLst>
                                        <p:tav tm="0">
                                          <p:val>
                                            <p:fltVal val="0"/>
                                          </p:val>
                                        </p:tav>
                                        <p:tav tm="100000">
                                          <p:val>
                                            <p:strVal val="#ppt_h"/>
                                          </p:val>
                                        </p:tav>
                                      </p:tavLst>
                                    </p:anim>
                                    <p:animEffect transition="in" filter="fade">
                                      <p:cBhvr>
                                        <p:cTn id="99" dur="500"/>
                                        <p:tgtEl>
                                          <p:spTgt spid="8"/>
                                        </p:tgtEl>
                                      </p:cBhvr>
                                    </p:animEffect>
                                  </p:childTnLst>
                                </p:cTn>
                              </p:par>
                            </p:childTnLst>
                          </p:cTn>
                        </p:par>
                        <p:par>
                          <p:cTn id="100" fill="hold">
                            <p:stCondLst>
                              <p:cond delay="4250"/>
                            </p:stCondLst>
                            <p:childTnLst>
                              <p:par>
                                <p:cTn id="101" presetID="53" presetClass="entr" presetSubtype="16"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Effect transition="in" filter="fade">
                                      <p:cBhvr>
                                        <p:cTn id="105" dur="500"/>
                                        <p:tgtEl>
                                          <p:spTgt spid="12"/>
                                        </p:tgtEl>
                                      </p:cBhvr>
                                    </p:animEffect>
                                  </p:childTnLst>
                                </p:cTn>
                              </p:par>
                            </p:childTnLst>
                          </p:cTn>
                        </p:par>
                        <p:par>
                          <p:cTn id="106" fill="hold">
                            <p:stCondLst>
                              <p:cond delay="4750"/>
                            </p:stCondLst>
                            <p:childTnLst>
                              <p:par>
                                <p:cTn id="107" presetID="53" presetClass="entr" presetSubtype="16" fill="hold" nodeType="afterEffect">
                                  <p:stCondLst>
                                    <p:cond delay="0"/>
                                  </p:stCondLst>
                                  <p:childTnLst>
                                    <p:set>
                                      <p:cBhvr>
                                        <p:cTn id="108" dur="1" fill="hold">
                                          <p:stCondLst>
                                            <p:cond delay="0"/>
                                          </p:stCondLst>
                                        </p:cTn>
                                        <p:tgtEl>
                                          <p:spTgt spid="1030"/>
                                        </p:tgtEl>
                                        <p:attrNameLst>
                                          <p:attrName>style.visibility</p:attrName>
                                        </p:attrNameLst>
                                      </p:cBhvr>
                                      <p:to>
                                        <p:strVal val="visible"/>
                                      </p:to>
                                    </p:set>
                                    <p:anim calcmode="lin" valueType="num">
                                      <p:cBhvr>
                                        <p:cTn id="109" dur="500" fill="hold"/>
                                        <p:tgtEl>
                                          <p:spTgt spid="1030"/>
                                        </p:tgtEl>
                                        <p:attrNameLst>
                                          <p:attrName>ppt_w</p:attrName>
                                        </p:attrNameLst>
                                      </p:cBhvr>
                                      <p:tavLst>
                                        <p:tav tm="0">
                                          <p:val>
                                            <p:fltVal val="0"/>
                                          </p:val>
                                        </p:tav>
                                        <p:tav tm="100000">
                                          <p:val>
                                            <p:strVal val="#ppt_w"/>
                                          </p:val>
                                        </p:tav>
                                      </p:tavLst>
                                    </p:anim>
                                    <p:anim calcmode="lin" valueType="num">
                                      <p:cBhvr>
                                        <p:cTn id="110" dur="500" fill="hold"/>
                                        <p:tgtEl>
                                          <p:spTgt spid="1030"/>
                                        </p:tgtEl>
                                        <p:attrNameLst>
                                          <p:attrName>ppt_h</p:attrName>
                                        </p:attrNameLst>
                                      </p:cBhvr>
                                      <p:tavLst>
                                        <p:tav tm="0">
                                          <p:val>
                                            <p:fltVal val="0"/>
                                          </p:val>
                                        </p:tav>
                                        <p:tav tm="100000">
                                          <p:val>
                                            <p:strVal val="#ppt_h"/>
                                          </p:val>
                                        </p:tav>
                                      </p:tavLst>
                                    </p:anim>
                                    <p:animEffect transition="in" filter="fade">
                                      <p:cBhvr>
                                        <p:cTn id="111" dur="500"/>
                                        <p:tgtEl>
                                          <p:spTgt spid="1030"/>
                                        </p:tgtEl>
                                      </p:cBhvr>
                                    </p:animEffect>
                                  </p:childTnLst>
                                </p:cTn>
                              </p:par>
                            </p:childTnLst>
                          </p:cTn>
                        </p:par>
                        <p:par>
                          <p:cTn id="112" fill="hold">
                            <p:stCondLst>
                              <p:cond delay="5250"/>
                            </p:stCondLst>
                            <p:childTnLst>
                              <p:par>
                                <p:cTn id="113" presetID="10" presetClass="entr" presetSubtype="0" fill="hold" grpId="0" nodeType="after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500"/>
                                        <p:tgtEl>
                                          <p:spTgt spid="37"/>
                                        </p:tgtEl>
                                      </p:cBhvr>
                                    </p:animEffect>
                                  </p:childTnLst>
                                </p:cTn>
                              </p:par>
                            </p:childTnLst>
                          </p:cTn>
                        </p:par>
                        <p:par>
                          <p:cTn id="116" fill="hold">
                            <p:stCondLst>
                              <p:cond delay="575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6250"/>
                            </p:stCondLst>
                            <p:childTnLst>
                              <p:par>
                                <p:cTn id="121" presetID="10" presetClass="entr" presetSubtype="0" fill="hold" grpId="0" nodeType="after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xit" presetSubtype="0" fill="hold" nodeType="clickEffect">
                                  <p:stCondLst>
                                    <p:cond delay="0"/>
                                  </p:stCondLst>
                                  <p:childTnLst>
                                    <p:animEffect transition="out" filter="fade">
                                      <p:cBhvr>
                                        <p:cTn id="127" dur="1000"/>
                                        <p:tgtEl>
                                          <p:spTgt spid="41"/>
                                        </p:tgtEl>
                                      </p:cBhvr>
                                    </p:animEffect>
                                    <p:anim calcmode="lin" valueType="num">
                                      <p:cBhvr>
                                        <p:cTn id="128" dur="1000"/>
                                        <p:tgtEl>
                                          <p:spTgt spid="41"/>
                                        </p:tgtEl>
                                        <p:attrNameLst>
                                          <p:attrName>ppt_x</p:attrName>
                                        </p:attrNameLst>
                                      </p:cBhvr>
                                      <p:tavLst>
                                        <p:tav tm="0">
                                          <p:val>
                                            <p:strVal val="ppt_x"/>
                                          </p:val>
                                        </p:tav>
                                        <p:tav tm="100000">
                                          <p:val>
                                            <p:strVal val="ppt_x"/>
                                          </p:val>
                                        </p:tav>
                                      </p:tavLst>
                                    </p:anim>
                                    <p:anim calcmode="lin" valueType="num">
                                      <p:cBhvr>
                                        <p:cTn id="129" dur="1000"/>
                                        <p:tgtEl>
                                          <p:spTgt spid="41"/>
                                        </p:tgtEl>
                                        <p:attrNameLst>
                                          <p:attrName>ppt_y</p:attrName>
                                        </p:attrNameLst>
                                      </p:cBhvr>
                                      <p:tavLst>
                                        <p:tav tm="0">
                                          <p:val>
                                            <p:strVal val="ppt_y"/>
                                          </p:val>
                                        </p:tav>
                                        <p:tav tm="100000">
                                          <p:val>
                                            <p:strVal val="ppt_y+.1"/>
                                          </p:val>
                                        </p:tav>
                                      </p:tavLst>
                                    </p:anim>
                                    <p:set>
                                      <p:cBhvr>
                                        <p:cTn id="130" dur="1" fill="hold">
                                          <p:stCondLst>
                                            <p:cond delay="9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P spid="3" grpId="1" animBg="1"/>
      <p:bldP spid="10" grpId="0" animBg="1"/>
      <p:bldP spid="10" grpId="1" animBg="1"/>
      <p:bldP spid="14" grpId="0" animBg="1"/>
      <p:bldP spid="14" grpId="1" animBg="1"/>
      <p:bldP spid="37" grpId="0" animBg="1"/>
      <p:bldP spid="38" grpId="0" animBg="1"/>
      <p:bldP spid="39" grpId="0"/>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30"/>
        <p:cNvGrpSpPr/>
        <p:nvPr/>
      </p:nvGrpSpPr>
      <p:grpSpPr>
        <a:xfrm>
          <a:off x="0" y="0"/>
          <a:ext cx="0" cy="0"/>
          <a:chOff x="0" y="0"/>
          <a:chExt cx="0" cy="0"/>
        </a:xfrm>
      </p:grpSpPr>
      <p:sp>
        <p:nvSpPr>
          <p:cNvPr id="2631" name="Google Shape;2631;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632" name="Google Shape;2632;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Orbitron</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Quicksand</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https://fonts.google.com/specimen/Quicksand</a:t>
            </a:r>
            <a:r>
              <a:rPr lang="en" sz="1100">
                <a:solidFill>
                  <a:schemeClr val="lt1"/>
                </a:solidFill>
              </a:rPr>
              <a:t>)</a:t>
            </a:r>
            <a:endParaRPr sz="1100">
              <a:solidFill>
                <a:schemeClr val="lt1"/>
              </a:solidFill>
            </a:endParaRPr>
          </a:p>
        </p:txBody>
      </p:sp>
      <p:grpSp>
        <p:nvGrpSpPr>
          <p:cNvPr id="2633" name="Google Shape;2633;p75"/>
          <p:cNvGrpSpPr/>
          <p:nvPr/>
        </p:nvGrpSpPr>
        <p:grpSpPr>
          <a:xfrm>
            <a:off x="2052650" y="2988225"/>
            <a:ext cx="5038700" cy="1685300"/>
            <a:chOff x="2052650" y="2988225"/>
            <a:chExt cx="5038700" cy="1685300"/>
          </a:xfrm>
        </p:grpSpPr>
        <p:sp>
          <p:nvSpPr>
            <p:cNvPr id="2634" name="Google Shape;2634;p75"/>
            <p:cNvSpPr/>
            <p:nvPr/>
          </p:nvSpPr>
          <p:spPr>
            <a:xfrm>
              <a:off x="2052650" y="2988225"/>
              <a:ext cx="791400" cy="754200"/>
            </a:xfrm>
            <a:prstGeom prst="roundRect">
              <a:avLst>
                <a:gd name="adj" fmla="val 16667"/>
              </a:avLst>
            </a:prstGeom>
            <a:solidFill>
              <a:srgbClr val="F9F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3114470" y="298822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76289" y="2988225"/>
              <a:ext cx="791400" cy="754200"/>
            </a:xfrm>
            <a:prstGeom prst="roundRect">
              <a:avLst>
                <a:gd name="adj" fmla="val 16667"/>
              </a:avLst>
            </a:prstGeom>
            <a:solidFill>
              <a:srgbClr val="FDA0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#f9f8ff</a:t>
              </a:r>
              <a:endParaRPr sz="1000">
                <a:solidFill>
                  <a:schemeClr val="dk1"/>
                </a:solidFill>
              </a:endParaRPr>
            </a:p>
          </p:txBody>
        </p:sp>
        <p:sp>
          <p:nvSpPr>
            <p:cNvPr id="2638" name="Google Shape;2638;p7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2639" name="Google Shape;2639;p7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#fda0b4</a:t>
              </a:r>
              <a:endParaRPr sz="1000">
                <a:solidFill>
                  <a:srgbClr val="FFFFFF"/>
                </a:solidFill>
              </a:endParaRPr>
            </a:p>
          </p:txBody>
        </p:sp>
        <p:sp>
          <p:nvSpPr>
            <p:cNvPr id="2640" name="Google Shape;2640;p75"/>
            <p:cNvSpPr/>
            <p:nvPr/>
          </p:nvSpPr>
          <p:spPr>
            <a:xfrm>
              <a:off x="5238125" y="2988225"/>
              <a:ext cx="791400" cy="754200"/>
            </a:xfrm>
            <a:prstGeom prst="roundRect">
              <a:avLst>
                <a:gd name="adj" fmla="val 16667"/>
              </a:avLst>
            </a:prstGeom>
            <a:solidFill>
              <a:srgbClr val="EB6D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#eb6dcb</a:t>
              </a:r>
              <a:endParaRPr sz="1000">
                <a:solidFill>
                  <a:srgbClr val="FFFFFF"/>
                </a:solidFill>
              </a:endParaRPr>
            </a:p>
          </p:txBody>
        </p:sp>
        <p:sp>
          <p:nvSpPr>
            <p:cNvPr id="2642" name="Google Shape;2642;p75"/>
            <p:cNvSpPr/>
            <p:nvPr/>
          </p:nvSpPr>
          <p:spPr>
            <a:xfrm>
              <a:off x="2052650" y="391932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3114470" y="3919325"/>
              <a:ext cx="791400" cy="754200"/>
            </a:xfrm>
            <a:prstGeom prst="roundRect">
              <a:avLst>
                <a:gd name="adj" fmla="val 16667"/>
              </a:avLst>
            </a:prstGeom>
            <a:solidFill>
              <a:srgbClr val="60D8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76289" y="3919325"/>
              <a:ext cx="791400" cy="754200"/>
            </a:xfrm>
            <a:prstGeom prst="roundRect">
              <a:avLst>
                <a:gd name="adj" fmla="val 16667"/>
              </a:avLst>
            </a:prstGeom>
            <a:solidFill>
              <a:srgbClr val="66BE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#81eeeb</a:t>
              </a:r>
              <a:endParaRPr sz="1000">
                <a:solidFill>
                  <a:srgbClr val="FFFFFF"/>
                </a:solidFill>
              </a:endParaRPr>
            </a:p>
          </p:txBody>
        </p:sp>
        <p:sp>
          <p:nvSpPr>
            <p:cNvPr id="2646" name="Google Shape;2646;p7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#60d8f4</a:t>
              </a:r>
              <a:endParaRPr sz="1000">
                <a:solidFill>
                  <a:srgbClr val="FFFFFF"/>
                </a:solidFill>
              </a:endParaRPr>
            </a:p>
          </p:txBody>
        </p:sp>
        <p:sp>
          <p:nvSpPr>
            <p:cNvPr id="2647" name="Google Shape;2647;p7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#66bee9</a:t>
              </a:r>
              <a:endParaRPr sz="1000">
                <a:solidFill>
                  <a:srgbClr val="FFFFFF"/>
                </a:solidFill>
              </a:endParaRPr>
            </a:p>
          </p:txBody>
        </p:sp>
        <p:sp>
          <p:nvSpPr>
            <p:cNvPr id="2648" name="Google Shape;2648;p75"/>
            <p:cNvSpPr/>
            <p:nvPr/>
          </p:nvSpPr>
          <p:spPr>
            <a:xfrm>
              <a:off x="5238125" y="3919325"/>
              <a:ext cx="791400" cy="754200"/>
            </a:xfrm>
            <a:prstGeom prst="roundRect">
              <a:avLst>
                <a:gd name="adj" fmla="val 16667"/>
              </a:avLst>
            </a:prstGeom>
            <a:solidFill>
              <a:srgbClr val="4E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#4eb3e4</a:t>
              </a:r>
              <a:endParaRPr sz="1000">
                <a:solidFill>
                  <a:srgbClr val="FFFFFF"/>
                </a:solidFill>
              </a:endParaRPr>
            </a:p>
          </p:txBody>
        </p:sp>
        <p:sp>
          <p:nvSpPr>
            <p:cNvPr id="2650" name="Google Shape;2650;p75"/>
            <p:cNvSpPr/>
            <p:nvPr/>
          </p:nvSpPr>
          <p:spPr>
            <a:xfrm>
              <a:off x="6299950" y="2988225"/>
              <a:ext cx="791400" cy="754200"/>
            </a:xfrm>
            <a:prstGeom prst="roundRect">
              <a:avLst>
                <a:gd name="adj" fmla="val 16667"/>
              </a:avLst>
            </a:prstGeom>
            <a:solidFill>
              <a:srgbClr val="DF5F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#df5f69</a:t>
              </a:r>
              <a:endParaRPr sz="1000">
                <a:solidFill>
                  <a:srgbClr val="FFFFFF"/>
                </a:solidFill>
              </a:endParaRPr>
            </a:p>
          </p:txBody>
        </p:sp>
        <p:sp>
          <p:nvSpPr>
            <p:cNvPr id="2652" name="Google Shape;2652;p75"/>
            <p:cNvSpPr/>
            <p:nvPr/>
          </p:nvSpPr>
          <p:spPr>
            <a:xfrm>
              <a:off x="6299950" y="3919325"/>
              <a:ext cx="791400" cy="754200"/>
            </a:xfrm>
            <a:prstGeom prst="roundRect">
              <a:avLst>
                <a:gd name="adj" fmla="val 16667"/>
              </a:avLst>
            </a:prstGeom>
            <a:solidFill>
              <a:srgbClr val="1733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#17336b</a:t>
              </a:r>
              <a:endParaRPr sz="1000">
                <a:solidFill>
                  <a:srgbClr val="FFFFFF"/>
                </a:solidFill>
              </a:endParaRPr>
            </a:p>
          </p:txBody>
        </p:sp>
      </p:grpSp>
      <p:sp>
        <p:nvSpPr>
          <p:cNvPr id="2654" name="Google Shape;2654;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58"/>
        <p:cNvGrpSpPr/>
        <p:nvPr/>
      </p:nvGrpSpPr>
      <p:grpSpPr>
        <a:xfrm>
          <a:off x="0" y="0"/>
          <a:ext cx="0" cy="0"/>
          <a:chOff x="0" y="0"/>
          <a:chExt cx="0" cy="0"/>
        </a:xfrm>
      </p:grpSpPr>
      <p:sp>
        <p:nvSpPr>
          <p:cNvPr id="2659" name="Google Shape;2659;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660" name="Google Shape;2660;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61" name="Google Shape;2661;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62" name="Google Shape;2662;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63" name="Google Shape;2663;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64" name="Google Shape;2664;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65" name="Google Shape;2665;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66" name="Google Shape;2666;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67" name="Google Shape;2667;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68" name="Google Shape;2668;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69" name="Google Shape;2669;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670" name="Google Shape;267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74"/>
        <p:cNvGrpSpPr/>
        <p:nvPr/>
      </p:nvGrpSpPr>
      <p:grpSpPr>
        <a:xfrm>
          <a:off x="0" y="0"/>
          <a:ext cx="0" cy="0"/>
          <a:chOff x="0" y="0"/>
          <a:chExt cx="0" cy="0"/>
        </a:xfrm>
      </p:grpSpPr>
      <p:grpSp>
        <p:nvGrpSpPr>
          <p:cNvPr id="2675" name="Google Shape;2675;p77"/>
          <p:cNvGrpSpPr/>
          <p:nvPr/>
        </p:nvGrpSpPr>
        <p:grpSpPr>
          <a:xfrm>
            <a:off x="5082708" y="3095784"/>
            <a:ext cx="442841" cy="514271"/>
            <a:chOff x="4727025" y="1332775"/>
            <a:chExt cx="59900" cy="69625"/>
          </a:xfrm>
        </p:grpSpPr>
        <p:sp>
          <p:nvSpPr>
            <p:cNvPr id="2676" name="Google Shape;267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7"/>
          <p:cNvGrpSpPr/>
          <p:nvPr/>
        </p:nvGrpSpPr>
        <p:grpSpPr>
          <a:xfrm>
            <a:off x="5758025" y="2343272"/>
            <a:ext cx="500909" cy="500899"/>
            <a:chOff x="4820425" y="1329900"/>
            <a:chExt cx="70175" cy="70350"/>
          </a:xfrm>
        </p:grpSpPr>
        <p:sp>
          <p:nvSpPr>
            <p:cNvPr id="2679" name="Google Shape;267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77"/>
          <p:cNvGrpSpPr/>
          <p:nvPr/>
        </p:nvGrpSpPr>
        <p:grpSpPr>
          <a:xfrm>
            <a:off x="6410648" y="2355062"/>
            <a:ext cx="538135" cy="493119"/>
            <a:chOff x="4903200" y="1331525"/>
            <a:chExt cx="73575" cy="67425"/>
          </a:xfrm>
        </p:grpSpPr>
        <p:sp>
          <p:nvSpPr>
            <p:cNvPr id="2684" name="Google Shape;268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77"/>
          <p:cNvGrpSpPr/>
          <p:nvPr/>
        </p:nvGrpSpPr>
        <p:grpSpPr>
          <a:xfrm>
            <a:off x="5670599" y="3097040"/>
            <a:ext cx="544563" cy="511895"/>
            <a:chOff x="4815575" y="1416800"/>
            <a:chExt cx="73750" cy="71400"/>
          </a:xfrm>
        </p:grpSpPr>
        <p:sp>
          <p:nvSpPr>
            <p:cNvPr id="2687" name="Google Shape;268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77"/>
          <p:cNvGrpSpPr/>
          <p:nvPr/>
        </p:nvGrpSpPr>
        <p:grpSpPr>
          <a:xfrm>
            <a:off x="6367224" y="3096746"/>
            <a:ext cx="602914" cy="512477"/>
            <a:chOff x="4902475" y="1418875"/>
            <a:chExt cx="74500" cy="63775"/>
          </a:xfrm>
        </p:grpSpPr>
        <p:sp>
          <p:nvSpPr>
            <p:cNvPr id="2691" name="Google Shape;269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77"/>
          <p:cNvGrpSpPr/>
          <p:nvPr/>
        </p:nvGrpSpPr>
        <p:grpSpPr>
          <a:xfrm>
            <a:off x="5783096" y="3835985"/>
            <a:ext cx="515391" cy="525699"/>
            <a:chOff x="4818100" y="1507675"/>
            <a:chExt cx="71225" cy="71625"/>
          </a:xfrm>
        </p:grpSpPr>
        <p:sp>
          <p:nvSpPr>
            <p:cNvPr id="2694" name="Google Shape;269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77"/>
          <p:cNvGrpSpPr/>
          <p:nvPr/>
        </p:nvGrpSpPr>
        <p:grpSpPr>
          <a:xfrm>
            <a:off x="5121199" y="3857517"/>
            <a:ext cx="522956" cy="489869"/>
            <a:chOff x="4721450" y="1509475"/>
            <a:chExt cx="79350" cy="74325"/>
          </a:xfrm>
        </p:grpSpPr>
        <p:sp>
          <p:nvSpPr>
            <p:cNvPr id="2699" name="Google Shape;269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7"/>
          <p:cNvGrpSpPr/>
          <p:nvPr/>
        </p:nvGrpSpPr>
        <p:grpSpPr>
          <a:xfrm>
            <a:off x="6444441" y="3837269"/>
            <a:ext cx="525704" cy="535436"/>
            <a:chOff x="4906800" y="1507500"/>
            <a:chExt cx="70350" cy="71075"/>
          </a:xfrm>
        </p:grpSpPr>
        <p:sp>
          <p:nvSpPr>
            <p:cNvPr id="2704" name="Google Shape;270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77"/>
          <p:cNvGrpSpPr/>
          <p:nvPr/>
        </p:nvGrpSpPr>
        <p:grpSpPr>
          <a:xfrm>
            <a:off x="4477263" y="2343250"/>
            <a:ext cx="508054" cy="508095"/>
            <a:chOff x="3736598" y="2170606"/>
            <a:chExt cx="404889" cy="404889"/>
          </a:xfrm>
        </p:grpSpPr>
        <p:sp>
          <p:nvSpPr>
            <p:cNvPr id="2710" name="Google Shape;271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77"/>
          <p:cNvGrpSpPr/>
          <p:nvPr/>
        </p:nvGrpSpPr>
        <p:grpSpPr>
          <a:xfrm>
            <a:off x="3765303" y="2343345"/>
            <a:ext cx="575790" cy="507904"/>
            <a:chOff x="3161917" y="2170682"/>
            <a:chExt cx="458870" cy="404737"/>
          </a:xfrm>
        </p:grpSpPr>
        <p:sp>
          <p:nvSpPr>
            <p:cNvPr id="2715" name="Google Shape;271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16" name="Google Shape;271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77"/>
          <p:cNvGrpSpPr/>
          <p:nvPr/>
        </p:nvGrpSpPr>
        <p:grpSpPr>
          <a:xfrm>
            <a:off x="3792833" y="3103717"/>
            <a:ext cx="520730" cy="498567"/>
            <a:chOff x="3179914" y="2889488"/>
            <a:chExt cx="422876" cy="404911"/>
          </a:xfrm>
        </p:grpSpPr>
        <p:sp>
          <p:nvSpPr>
            <p:cNvPr id="2719" name="Google Shape;271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7"/>
          <p:cNvGrpSpPr/>
          <p:nvPr/>
        </p:nvGrpSpPr>
        <p:grpSpPr>
          <a:xfrm>
            <a:off x="4421513" y="3103677"/>
            <a:ext cx="516145" cy="498648"/>
            <a:chOff x="3729467" y="2889422"/>
            <a:chExt cx="419153" cy="404977"/>
          </a:xfrm>
        </p:grpSpPr>
        <p:sp>
          <p:nvSpPr>
            <p:cNvPr id="2726" name="Google Shape;272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77"/>
          <p:cNvGrpSpPr/>
          <p:nvPr/>
        </p:nvGrpSpPr>
        <p:grpSpPr>
          <a:xfrm>
            <a:off x="7141841" y="2550562"/>
            <a:ext cx="166473" cy="141497"/>
            <a:chOff x="4660325" y="1866850"/>
            <a:chExt cx="68350" cy="58100"/>
          </a:xfrm>
        </p:grpSpPr>
        <p:sp>
          <p:nvSpPr>
            <p:cNvPr id="2738" name="Google Shape;273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77"/>
          <p:cNvGrpSpPr/>
          <p:nvPr/>
        </p:nvGrpSpPr>
        <p:grpSpPr>
          <a:xfrm>
            <a:off x="7451186" y="2576286"/>
            <a:ext cx="162515" cy="90049"/>
            <a:chOff x="4791775" y="1877500"/>
            <a:chExt cx="66725" cy="36975"/>
          </a:xfrm>
        </p:grpSpPr>
        <p:sp>
          <p:nvSpPr>
            <p:cNvPr id="2741" name="Google Shape;274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7"/>
          <p:cNvGrpSpPr/>
          <p:nvPr/>
        </p:nvGrpSpPr>
        <p:grpSpPr>
          <a:xfrm>
            <a:off x="7772899" y="2576286"/>
            <a:ext cx="144979" cy="90049"/>
            <a:chOff x="4923925" y="1877500"/>
            <a:chExt cx="59525" cy="36975"/>
          </a:xfrm>
        </p:grpSpPr>
        <p:sp>
          <p:nvSpPr>
            <p:cNvPr id="2744" name="Google Shape;274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7"/>
          <p:cNvGrpSpPr/>
          <p:nvPr/>
        </p:nvGrpSpPr>
        <p:grpSpPr>
          <a:xfrm>
            <a:off x="8067390" y="2558477"/>
            <a:ext cx="141447" cy="125667"/>
            <a:chOff x="5058450" y="1870100"/>
            <a:chExt cx="58075" cy="51600"/>
          </a:xfrm>
        </p:grpSpPr>
        <p:sp>
          <p:nvSpPr>
            <p:cNvPr id="2747" name="Google Shape;274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77"/>
          <p:cNvGrpSpPr/>
          <p:nvPr/>
        </p:nvGrpSpPr>
        <p:grpSpPr>
          <a:xfrm>
            <a:off x="7481905" y="2980885"/>
            <a:ext cx="101077" cy="107645"/>
            <a:chOff x="4811425" y="2065025"/>
            <a:chExt cx="41500" cy="44200"/>
          </a:xfrm>
        </p:grpSpPr>
        <p:sp>
          <p:nvSpPr>
            <p:cNvPr id="2750" name="Google Shape;275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77"/>
          <p:cNvGrpSpPr/>
          <p:nvPr/>
        </p:nvGrpSpPr>
        <p:grpSpPr>
          <a:xfrm>
            <a:off x="7774342" y="2981098"/>
            <a:ext cx="120867" cy="107218"/>
            <a:chOff x="4929875" y="2065025"/>
            <a:chExt cx="49625" cy="44025"/>
          </a:xfrm>
        </p:grpSpPr>
        <p:sp>
          <p:nvSpPr>
            <p:cNvPr id="2753" name="Google Shape;275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77"/>
          <p:cNvGrpSpPr/>
          <p:nvPr/>
        </p:nvGrpSpPr>
        <p:grpSpPr>
          <a:xfrm>
            <a:off x="8103011" y="2984112"/>
            <a:ext cx="70206" cy="101191"/>
            <a:chOff x="5083925" y="2066350"/>
            <a:chExt cx="28825" cy="41550"/>
          </a:xfrm>
        </p:grpSpPr>
        <p:sp>
          <p:nvSpPr>
            <p:cNvPr id="2756" name="Google Shape;275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77"/>
          <p:cNvGrpSpPr/>
          <p:nvPr/>
        </p:nvGrpSpPr>
        <p:grpSpPr>
          <a:xfrm>
            <a:off x="7134565" y="2999759"/>
            <a:ext cx="181026" cy="69896"/>
            <a:chOff x="4659775" y="2072775"/>
            <a:chExt cx="74325" cy="28700"/>
          </a:xfrm>
        </p:grpSpPr>
        <p:sp>
          <p:nvSpPr>
            <p:cNvPr id="2759" name="Google Shape;275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7"/>
          <p:cNvGrpSpPr/>
          <p:nvPr/>
        </p:nvGrpSpPr>
        <p:grpSpPr>
          <a:xfrm>
            <a:off x="8054421" y="2790324"/>
            <a:ext cx="167387" cy="89197"/>
            <a:chOff x="4662475" y="1976500"/>
            <a:chExt cx="68725" cy="36625"/>
          </a:xfrm>
        </p:grpSpPr>
        <p:sp>
          <p:nvSpPr>
            <p:cNvPr id="2763" name="Google Shape;276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77"/>
          <p:cNvGrpSpPr/>
          <p:nvPr/>
        </p:nvGrpSpPr>
        <p:grpSpPr>
          <a:xfrm>
            <a:off x="7751326" y="2793764"/>
            <a:ext cx="166899" cy="82317"/>
            <a:chOff x="4920150" y="1977875"/>
            <a:chExt cx="68525" cy="33800"/>
          </a:xfrm>
        </p:grpSpPr>
        <p:sp>
          <p:nvSpPr>
            <p:cNvPr id="2767" name="Google Shape;276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7"/>
          <p:cNvGrpSpPr/>
          <p:nvPr/>
        </p:nvGrpSpPr>
        <p:grpSpPr>
          <a:xfrm>
            <a:off x="7162483" y="3197682"/>
            <a:ext cx="125190" cy="127859"/>
            <a:chOff x="4676550" y="2160575"/>
            <a:chExt cx="51400" cy="52500"/>
          </a:xfrm>
        </p:grpSpPr>
        <p:sp>
          <p:nvSpPr>
            <p:cNvPr id="2771" name="Google Shape;277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77"/>
          <p:cNvGrpSpPr/>
          <p:nvPr/>
        </p:nvGrpSpPr>
        <p:grpSpPr>
          <a:xfrm>
            <a:off x="7459741" y="3204714"/>
            <a:ext cx="145405" cy="113794"/>
            <a:chOff x="4768325" y="2163475"/>
            <a:chExt cx="59700" cy="46725"/>
          </a:xfrm>
        </p:grpSpPr>
        <p:sp>
          <p:nvSpPr>
            <p:cNvPr id="2775" name="Google Shape;277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77"/>
          <p:cNvGrpSpPr/>
          <p:nvPr/>
        </p:nvGrpSpPr>
        <p:grpSpPr>
          <a:xfrm>
            <a:off x="7476059" y="3459808"/>
            <a:ext cx="112768" cy="106853"/>
            <a:chOff x="4768575" y="2253950"/>
            <a:chExt cx="46300" cy="43875"/>
          </a:xfrm>
        </p:grpSpPr>
        <p:sp>
          <p:nvSpPr>
            <p:cNvPr id="2784" name="Google Shape;278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77"/>
          <p:cNvGrpSpPr/>
          <p:nvPr/>
        </p:nvGrpSpPr>
        <p:grpSpPr>
          <a:xfrm>
            <a:off x="7775682" y="3948834"/>
            <a:ext cx="118187" cy="146246"/>
            <a:chOff x="4960900" y="2433225"/>
            <a:chExt cx="48525" cy="60050"/>
          </a:xfrm>
        </p:grpSpPr>
        <p:sp>
          <p:nvSpPr>
            <p:cNvPr id="2787" name="Google Shape;278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7"/>
          <p:cNvGrpSpPr/>
          <p:nvPr/>
        </p:nvGrpSpPr>
        <p:grpSpPr>
          <a:xfrm>
            <a:off x="7464247" y="4212895"/>
            <a:ext cx="136394" cy="143810"/>
            <a:chOff x="4854075" y="2527625"/>
            <a:chExt cx="56000" cy="59050"/>
          </a:xfrm>
        </p:grpSpPr>
        <p:sp>
          <p:nvSpPr>
            <p:cNvPr id="2790" name="Google Shape;279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2" name="Google Shape;2792;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77"/>
          <p:cNvGrpSpPr/>
          <p:nvPr/>
        </p:nvGrpSpPr>
        <p:grpSpPr>
          <a:xfrm>
            <a:off x="8088458" y="3676639"/>
            <a:ext cx="99312" cy="160797"/>
            <a:chOff x="5059700" y="2334775"/>
            <a:chExt cx="40775" cy="66025"/>
          </a:xfrm>
        </p:grpSpPr>
        <p:sp>
          <p:nvSpPr>
            <p:cNvPr id="2796" name="Google Shape;279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77"/>
          <p:cNvGrpSpPr/>
          <p:nvPr/>
        </p:nvGrpSpPr>
        <p:grpSpPr>
          <a:xfrm>
            <a:off x="8045622" y="3941771"/>
            <a:ext cx="184984" cy="160371"/>
            <a:chOff x="5037700" y="2430325"/>
            <a:chExt cx="75950" cy="65850"/>
          </a:xfrm>
        </p:grpSpPr>
        <p:sp>
          <p:nvSpPr>
            <p:cNvPr id="2806" name="Google Shape;280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77"/>
          <p:cNvGrpSpPr/>
          <p:nvPr/>
        </p:nvGrpSpPr>
        <p:grpSpPr>
          <a:xfrm>
            <a:off x="7465128" y="3708223"/>
            <a:ext cx="173014" cy="97629"/>
            <a:chOff x="4756975" y="2341800"/>
            <a:chExt cx="91975" cy="51925"/>
          </a:xfrm>
        </p:grpSpPr>
        <p:sp>
          <p:nvSpPr>
            <p:cNvPr id="2809" name="Google Shape;280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7"/>
          <p:cNvGrpSpPr/>
          <p:nvPr/>
        </p:nvGrpSpPr>
        <p:grpSpPr>
          <a:xfrm>
            <a:off x="7732065" y="4196920"/>
            <a:ext cx="212497" cy="175761"/>
            <a:chOff x="4943575" y="2516350"/>
            <a:chExt cx="98675" cy="81700"/>
          </a:xfrm>
        </p:grpSpPr>
        <p:sp>
          <p:nvSpPr>
            <p:cNvPr id="2830" name="Google Shape;283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1990126" y="3423163"/>
            <a:ext cx="965351" cy="134611"/>
            <a:chOff x="4411970" y="2962952"/>
            <a:chExt cx="706544" cy="104212"/>
          </a:xfrm>
        </p:grpSpPr>
        <p:sp>
          <p:nvSpPr>
            <p:cNvPr id="2909" name="Google Shape;290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77"/>
          <p:cNvGrpSpPr/>
          <p:nvPr/>
        </p:nvGrpSpPr>
        <p:grpSpPr>
          <a:xfrm>
            <a:off x="1990126" y="3012077"/>
            <a:ext cx="960158" cy="289172"/>
            <a:chOff x="4411970" y="2726085"/>
            <a:chExt cx="643107" cy="193659"/>
          </a:xfrm>
        </p:grpSpPr>
        <p:sp>
          <p:nvSpPr>
            <p:cNvPr id="2914" name="Google Shape;291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77"/>
          <p:cNvGrpSpPr/>
          <p:nvPr/>
        </p:nvGrpSpPr>
        <p:grpSpPr>
          <a:xfrm>
            <a:off x="993018" y="3278187"/>
            <a:ext cx="833173" cy="259209"/>
            <a:chOff x="4411970" y="4340222"/>
            <a:chExt cx="779467" cy="242683"/>
          </a:xfrm>
        </p:grpSpPr>
        <p:sp>
          <p:nvSpPr>
            <p:cNvPr id="2918" name="Google Shape;291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77"/>
          <p:cNvGrpSpPr/>
          <p:nvPr/>
        </p:nvGrpSpPr>
        <p:grpSpPr>
          <a:xfrm>
            <a:off x="1990126" y="2673933"/>
            <a:ext cx="965160" cy="216230"/>
            <a:chOff x="4411970" y="2468674"/>
            <a:chExt cx="747317" cy="167425"/>
          </a:xfrm>
        </p:grpSpPr>
        <p:sp>
          <p:nvSpPr>
            <p:cNvPr id="2922" name="Google Shape;292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77"/>
          <p:cNvGrpSpPr/>
          <p:nvPr/>
        </p:nvGrpSpPr>
        <p:grpSpPr>
          <a:xfrm>
            <a:off x="988873" y="2578650"/>
            <a:ext cx="810451" cy="319148"/>
            <a:chOff x="4411970" y="3686602"/>
            <a:chExt cx="797845" cy="314215"/>
          </a:xfrm>
        </p:grpSpPr>
        <p:sp>
          <p:nvSpPr>
            <p:cNvPr id="2925" name="Google Shape;292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1" name="Google Shape;2931;p77"/>
          <p:cNvGrpSpPr/>
          <p:nvPr/>
        </p:nvGrpSpPr>
        <p:grpSpPr>
          <a:xfrm>
            <a:off x="988970" y="2333174"/>
            <a:ext cx="1970333" cy="208784"/>
            <a:chOff x="6336019" y="3733725"/>
            <a:chExt cx="2566206" cy="351310"/>
          </a:xfrm>
        </p:grpSpPr>
        <p:sp>
          <p:nvSpPr>
            <p:cNvPr id="2932" name="Google Shape;293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1990126" y="3940729"/>
            <a:ext cx="946551" cy="153200"/>
            <a:chOff x="4404545" y="3301592"/>
            <a:chExt cx="782403" cy="129272"/>
          </a:xfrm>
        </p:grpSpPr>
        <p:sp>
          <p:nvSpPr>
            <p:cNvPr id="2937" name="Google Shape;293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1990126" y="3679688"/>
            <a:ext cx="962257" cy="139127"/>
            <a:chOff x="4411970" y="3131459"/>
            <a:chExt cx="710520" cy="117397"/>
          </a:xfrm>
        </p:grpSpPr>
        <p:sp>
          <p:nvSpPr>
            <p:cNvPr id="2940" name="Google Shape;294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77"/>
          <p:cNvGrpSpPr/>
          <p:nvPr/>
        </p:nvGrpSpPr>
        <p:grpSpPr>
          <a:xfrm>
            <a:off x="990271" y="3614482"/>
            <a:ext cx="823838" cy="458988"/>
            <a:chOff x="4411970" y="1801825"/>
            <a:chExt cx="734586" cy="409262"/>
          </a:xfrm>
        </p:grpSpPr>
        <p:sp>
          <p:nvSpPr>
            <p:cNvPr id="2944" name="Google Shape;294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990271" y="4162908"/>
            <a:ext cx="856348" cy="212039"/>
            <a:chOff x="4411970" y="2233974"/>
            <a:chExt cx="763574" cy="189068"/>
          </a:xfrm>
        </p:grpSpPr>
        <p:sp>
          <p:nvSpPr>
            <p:cNvPr id="2947" name="Google Shape;294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3100467" y="2338244"/>
            <a:ext cx="511602" cy="511602"/>
            <a:chOff x="5681300" y="2527788"/>
            <a:chExt cx="805800" cy="805800"/>
          </a:xfrm>
        </p:grpSpPr>
        <p:sp>
          <p:nvSpPr>
            <p:cNvPr id="2950" name="Google Shape;295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3097662" y="3104827"/>
            <a:ext cx="513021" cy="512935"/>
            <a:chOff x="4049800" y="640400"/>
            <a:chExt cx="858900" cy="858900"/>
          </a:xfrm>
        </p:grpSpPr>
        <p:sp>
          <p:nvSpPr>
            <p:cNvPr id="2953" name="Google Shape;295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77"/>
          <p:cNvGrpSpPr/>
          <p:nvPr/>
        </p:nvGrpSpPr>
        <p:grpSpPr>
          <a:xfrm>
            <a:off x="3014861" y="3756719"/>
            <a:ext cx="686489" cy="686585"/>
            <a:chOff x="5080188" y="927900"/>
            <a:chExt cx="961200" cy="961200"/>
          </a:xfrm>
        </p:grpSpPr>
        <p:sp>
          <p:nvSpPr>
            <p:cNvPr id="2956" name="Google Shape;295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77"/>
          <p:cNvGrpSpPr/>
          <p:nvPr/>
        </p:nvGrpSpPr>
        <p:grpSpPr>
          <a:xfrm>
            <a:off x="3798012" y="3849448"/>
            <a:ext cx="510373" cy="510937"/>
            <a:chOff x="7508249" y="1522825"/>
            <a:chExt cx="1326332" cy="1322987"/>
          </a:xfrm>
        </p:grpSpPr>
        <p:sp>
          <p:nvSpPr>
            <p:cNvPr id="2965" name="Google Shape;296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77"/>
          <p:cNvGrpSpPr/>
          <p:nvPr/>
        </p:nvGrpSpPr>
        <p:grpSpPr>
          <a:xfrm>
            <a:off x="4489605" y="3850853"/>
            <a:ext cx="492652" cy="503348"/>
            <a:chOff x="6039282" y="1042577"/>
            <a:chExt cx="734315" cy="731929"/>
          </a:xfrm>
        </p:grpSpPr>
        <p:sp>
          <p:nvSpPr>
            <p:cNvPr id="2976" name="Google Shape;297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5130019" y="2346894"/>
            <a:ext cx="483304" cy="504902"/>
            <a:chOff x="1825800" y="1651625"/>
            <a:chExt cx="568125" cy="591775"/>
          </a:xfrm>
        </p:grpSpPr>
        <p:sp>
          <p:nvSpPr>
            <p:cNvPr id="2998" name="Google Shape;299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09" name="Google Shape;300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grpSp>
        <p:nvGrpSpPr>
          <p:cNvPr id="3014" name="Google Shape;3014;p78"/>
          <p:cNvGrpSpPr/>
          <p:nvPr/>
        </p:nvGrpSpPr>
        <p:grpSpPr>
          <a:xfrm>
            <a:off x="722058" y="957091"/>
            <a:ext cx="2492868" cy="1379876"/>
            <a:chOff x="2654821" y="2311071"/>
            <a:chExt cx="2279715" cy="1262120"/>
          </a:xfrm>
        </p:grpSpPr>
        <p:grpSp>
          <p:nvGrpSpPr>
            <p:cNvPr id="3015" name="Google Shape;3015;p78"/>
            <p:cNvGrpSpPr/>
            <p:nvPr/>
          </p:nvGrpSpPr>
          <p:grpSpPr>
            <a:xfrm>
              <a:off x="4034269" y="2840745"/>
              <a:ext cx="40212" cy="36437"/>
              <a:chOff x="4293400" y="2574725"/>
              <a:chExt cx="84425" cy="80100"/>
            </a:xfrm>
          </p:grpSpPr>
          <p:sp>
            <p:nvSpPr>
              <p:cNvPr id="3016" name="Google Shape;301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17" name="Google Shape;301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78"/>
            <p:cNvGrpSpPr/>
            <p:nvPr/>
          </p:nvGrpSpPr>
          <p:grpSpPr>
            <a:xfrm>
              <a:off x="3894606" y="2334874"/>
              <a:ext cx="913198" cy="518984"/>
              <a:chOff x="4000175" y="1462675"/>
              <a:chExt cx="1917275" cy="1140875"/>
            </a:xfrm>
          </p:grpSpPr>
          <p:sp>
            <p:nvSpPr>
              <p:cNvPr id="3019" name="Google Shape;301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0" name="Google Shape;3020;p78"/>
              <p:cNvGrpSpPr/>
              <p:nvPr/>
            </p:nvGrpSpPr>
            <p:grpSpPr>
              <a:xfrm>
                <a:off x="4000175" y="1462675"/>
                <a:ext cx="1917275" cy="1140875"/>
                <a:chOff x="4000175" y="1462675"/>
                <a:chExt cx="1917275" cy="1140875"/>
              </a:xfrm>
            </p:grpSpPr>
            <p:sp>
              <p:nvSpPr>
                <p:cNvPr id="3021" name="Google Shape;302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2" name="Google Shape;302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26" name="Google Shape;302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78"/>
            <p:cNvGrpSpPr/>
            <p:nvPr/>
          </p:nvGrpSpPr>
          <p:grpSpPr>
            <a:xfrm>
              <a:off x="3875768" y="2846704"/>
              <a:ext cx="44796" cy="47366"/>
              <a:chOff x="3960625" y="2587825"/>
              <a:chExt cx="94050" cy="104125"/>
            </a:xfrm>
          </p:grpSpPr>
          <p:sp>
            <p:nvSpPr>
              <p:cNvPr id="3028" name="Google Shape;302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29" name="Google Shape;302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78"/>
            <p:cNvGrpSpPr/>
            <p:nvPr/>
          </p:nvGrpSpPr>
          <p:grpSpPr>
            <a:xfrm>
              <a:off x="3782759" y="2807162"/>
              <a:ext cx="82686" cy="85487"/>
              <a:chOff x="3765350" y="2500900"/>
              <a:chExt cx="173600" cy="187925"/>
            </a:xfrm>
          </p:grpSpPr>
          <p:sp>
            <p:nvSpPr>
              <p:cNvPr id="3031" name="Google Shape;303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2" name="Google Shape;303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78"/>
            <p:cNvGrpSpPr/>
            <p:nvPr/>
          </p:nvGrpSpPr>
          <p:grpSpPr>
            <a:xfrm>
              <a:off x="3775674" y="2798496"/>
              <a:ext cx="40545" cy="23564"/>
              <a:chOff x="3750475" y="2481850"/>
              <a:chExt cx="85125" cy="51800"/>
            </a:xfrm>
          </p:grpSpPr>
          <p:sp>
            <p:nvSpPr>
              <p:cNvPr id="3038" name="Google Shape;303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0" name="Google Shape;3040;p78"/>
            <p:cNvGrpSpPr/>
            <p:nvPr/>
          </p:nvGrpSpPr>
          <p:grpSpPr>
            <a:xfrm>
              <a:off x="3716946" y="2776024"/>
              <a:ext cx="81971" cy="76912"/>
              <a:chOff x="3627175" y="2432450"/>
              <a:chExt cx="172100" cy="169075"/>
            </a:xfrm>
          </p:grpSpPr>
          <p:sp>
            <p:nvSpPr>
              <p:cNvPr id="3041" name="Google Shape;304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3" name="Google Shape;304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4" name="Google Shape;3044;p78"/>
            <p:cNvGrpSpPr/>
            <p:nvPr/>
          </p:nvGrpSpPr>
          <p:grpSpPr>
            <a:xfrm>
              <a:off x="3685682" y="2845624"/>
              <a:ext cx="29311" cy="45055"/>
              <a:chOff x="3561536" y="2585450"/>
              <a:chExt cx="61539" cy="99045"/>
            </a:xfrm>
          </p:grpSpPr>
          <p:sp>
            <p:nvSpPr>
              <p:cNvPr id="3045" name="Google Shape;304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47" name="Google Shape;3047;p78"/>
            <p:cNvGrpSpPr/>
            <p:nvPr/>
          </p:nvGrpSpPr>
          <p:grpSpPr>
            <a:xfrm>
              <a:off x="3849905" y="2572252"/>
              <a:ext cx="74339" cy="119559"/>
              <a:chOff x="3906325" y="1984500"/>
              <a:chExt cx="156075" cy="262825"/>
            </a:xfrm>
          </p:grpSpPr>
          <p:sp>
            <p:nvSpPr>
              <p:cNvPr id="3048" name="Google Shape;304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49" name="Google Shape;304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8"/>
            <p:cNvGrpSpPr/>
            <p:nvPr/>
          </p:nvGrpSpPr>
          <p:grpSpPr>
            <a:xfrm>
              <a:off x="2654821" y="2414345"/>
              <a:ext cx="667570" cy="558731"/>
              <a:chOff x="1397225" y="1637375"/>
              <a:chExt cx="1401575" cy="1228250"/>
            </a:xfrm>
          </p:grpSpPr>
          <p:sp>
            <p:nvSpPr>
              <p:cNvPr id="3051" name="Google Shape;305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2" name="Google Shape;3052;p78"/>
              <p:cNvGrpSpPr/>
              <p:nvPr/>
            </p:nvGrpSpPr>
            <p:grpSpPr>
              <a:xfrm>
                <a:off x="1397225" y="1637375"/>
                <a:ext cx="1398775" cy="1228250"/>
                <a:chOff x="1397225" y="1637375"/>
                <a:chExt cx="1398775" cy="1228250"/>
              </a:xfrm>
            </p:grpSpPr>
            <p:sp>
              <p:nvSpPr>
                <p:cNvPr id="3053" name="Google Shape;305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78"/>
            <p:cNvGrpSpPr/>
            <p:nvPr/>
          </p:nvGrpSpPr>
          <p:grpSpPr>
            <a:xfrm>
              <a:off x="3230417" y="3103734"/>
              <a:ext cx="282982" cy="280332"/>
              <a:chOff x="2605700" y="3152850"/>
              <a:chExt cx="594125" cy="616250"/>
            </a:xfrm>
          </p:grpSpPr>
          <p:sp>
            <p:nvSpPr>
              <p:cNvPr id="3056" name="Google Shape;305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57" name="Google Shape;305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58" name="Google Shape;3058;p78"/>
            <p:cNvGrpSpPr/>
            <p:nvPr/>
          </p:nvGrpSpPr>
          <p:grpSpPr>
            <a:xfrm>
              <a:off x="3265985" y="3226989"/>
              <a:ext cx="87151" cy="346202"/>
              <a:chOff x="2680375" y="3423800"/>
              <a:chExt cx="182975" cy="761050"/>
            </a:xfrm>
          </p:grpSpPr>
          <p:sp>
            <p:nvSpPr>
              <p:cNvPr id="3059" name="Google Shape;305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0" name="Google Shape;306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8"/>
            <p:cNvGrpSpPr/>
            <p:nvPr/>
          </p:nvGrpSpPr>
          <p:grpSpPr>
            <a:xfrm>
              <a:off x="3855466" y="3289811"/>
              <a:ext cx="112514" cy="94210"/>
              <a:chOff x="3918000" y="3561900"/>
              <a:chExt cx="236225" cy="207100"/>
            </a:xfrm>
          </p:grpSpPr>
          <p:sp>
            <p:nvSpPr>
              <p:cNvPr id="3062" name="Google Shape;306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3" name="Google Shape;306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67" name="Google Shape;3067;p78"/>
            <p:cNvGrpSpPr/>
            <p:nvPr/>
          </p:nvGrpSpPr>
          <p:grpSpPr>
            <a:xfrm>
              <a:off x="2905224" y="2311071"/>
              <a:ext cx="596721" cy="528992"/>
              <a:chOff x="1922950" y="1410350"/>
              <a:chExt cx="1252825" cy="1162875"/>
            </a:xfrm>
          </p:grpSpPr>
          <p:sp>
            <p:nvSpPr>
              <p:cNvPr id="3068" name="Google Shape;306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84" name="Google Shape;308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05" name="Google Shape;310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6" name="Google Shape;3106;p78"/>
            <p:cNvGrpSpPr/>
            <p:nvPr/>
          </p:nvGrpSpPr>
          <p:grpSpPr>
            <a:xfrm>
              <a:off x="3280929" y="3294542"/>
              <a:ext cx="109894" cy="272224"/>
              <a:chOff x="2711750" y="3572300"/>
              <a:chExt cx="230725" cy="598425"/>
            </a:xfrm>
          </p:grpSpPr>
          <p:sp>
            <p:nvSpPr>
              <p:cNvPr id="3107" name="Google Shape;310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9" name="Google Shape;310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78"/>
            <p:cNvGrpSpPr/>
            <p:nvPr/>
          </p:nvGrpSpPr>
          <p:grpSpPr>
            <a:xfrm>
              <a:off x="3790439" y="2408636"/>
              <a:ext cx="73017" cy="75684"/>
              <a:chOff x="3781475" y="1624825"/>
              <a:chExt cx="153300" cy="166375"/>
            </a:xfrm>
          </p:grpSpPr>
          <p:sp>
            <p:nvSpPr>
              <p:cNvPr id="3111" name="Google Shape;311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5" name="Google Shape;311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78"/>
            <p:cNvGrpSpPr/>
            <p:nvPr/>
          </p:nvGrpSpPr>
          <p:grpSpPr>
            <a:xfrm>
              <a:off x="4403342" y="3107749"/>
              <a:ext cx="316680" cy="101374"/>
              <a:chOff x="5068275" y="3161675"/>
              <a:chExt cx="664875" cy="222850"/>
            </a:xfrm>
          </p:grpSpPr>
          <p:sp>
            <p:nvSpPr>
              <p:cNvPr id="3123" name="Google Shape;312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7" name="Google Shape;312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6" name="Google Shape;3156;p78"/>
            <p:cNvGrpSpPr/>
            <p:nvPr/>
          </p:nvGrpSpPr>
          <p:grpSpPr>
            <a:xfrm>
              <a:off x="3697513" y="2707266"/>
              <a:ext cx="59549" cy="79733"/>
              <a:chOff x="3586375" y="2281300"/>
              <a:chExt cx="125025" cy="175275"/>
            </a:xfrm>
          </p:grpSpPr>
          <p:sp>
            <p:nvSpPr>
              <p:cNvPr id="3157" name="Google Shape;315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8"/>
            <p:cNvGrpSpPr/>
            <p:nvPr/>
          </p:nvGrpSpPr>
          <p:grpSpPr>
            <a:xfrm>
              <a:off x="4513224" y="3221724"/>
              <a:ext cx="274563" cy="280321"/>
              <a:chOff x="5298975" y="3412225"/>
              <a:chExt cx="576450" cy="616225"/>
            </a:xfrm>
          </p:grpSpPr>
          <p:sp>
            <p:nvSpPr>
              <p:cNvPr id="3161" name="Google Shape;316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2" name="Google Shape;316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8"/>
            <p:cNvGrpSpPr/>
            <p:nvPr/>
          </p:nvGrpSpPr>
          <p:grpSpPr>
            <a:xfrm>
              <a:off x="4824403" y="3421846"/>
              <a:ext cx="110132" cy="130647"/>
              <a:chOff x="5952300" y="3852150"/>
              <a:chExt cx="231225" cy="287200"/>
            </a:xfrm>
          </p:grpSpPr>
          <p:sp>
            <p:nvSpPr>
              <p:cNvPr id="3164" name="Google Shape;316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4" name="Google Shape;3174;p78"/>
            <p:cNvGrpSpPr/>
            <p:nvPr/>
          </p:nvGrpSpPr>
          <p:grpSpPr>
            <a:xfrm>
              <a:off x="4295710" y="3079670"/>
              <a:ext cx="14968" cy="27135"/>
              <a:chOff x="4842300" y="3099950"/>
              <a:chExt cx="31425" cy="59650"/>
            </a:xfrm>
          </p:grpSpPr>
          <p:sp>
            <p:nvSpPr>
              <p:cNvPr id="3175" name="Google Shape;317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78"/>
            <p:cNvGrpSpPr/>
            <p:nvPr/>
          </p:nvGrpSpPr>
          <p:grpSpPr>
            <a:xfrm>
              <a:off x="3831056" y="2816010"/>
              <a:ext cx="37378" cy="27612"/>
              <a:chOff x="3866750" y="2520350"/>
              <a:chExt cx="78475" cy="60700"/>
            </a:xfrm>
          </p:grpSpPr>
          <p:sp>
            <p:nvSpPr>
              <p:cNvPr id="3188" name="Google Shape;318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2" name="Google Shape;319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09" name="Google Shape;320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21" name="Google Shape;322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8"/>
            <p:cNvGrpSpPr/>
            <p:nvPr/>
          </p:nvGrpSpPr>
          <p:grpSpPr>
            <a:xfrm>
              <a:off x="3632736" y="3051591"/>
              <a:ext cx="63288" cy="45217"/>
              <a:chOff x="3450375" y="3038225"/>
              <a:chExt cx="132875" cy="99400"/>
            </a:xfrm>
          </p:grpSpPr>
          <p:sp>
            <p:nvSpPr>
              <p:cNvPr id="3235" name="Google Shape;323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7" name="Google Shape;323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6" name="Google Shape;324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6" name="Google Shape;325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62" name="Google Shape;326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530618" y="1021765"/>
            <a:ext cx="2078182" cy="1366558"/>
            <a:chOff x="235800" y="830650"/>
            <a:chExt cx="6978450" cy="4588844"/>
          </a:xfrm>
        </p:grpSpPr>
        <p:sp>
          <p:nvSpPr>
            <p:cNvPr id="3273" name="Google Shape;3273;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8"/>
          <p:cNvGrpSpPr/>
          <p:nvPr/>
        </p:nvGrpSpPr>
        <p:grpSpPr>
          <a:xfrm>
            <a:off x="719115" y="2852867"/>
            <a:ext cx="2622876" cy="1333540"/>
            <a:chOff x="238125" y="1038125"/>
            <a:chExt cx="7146800" cy="3633625"/>
          </a:xfrm>
        </p:grpSpPr>
        <p:sp>
          <p:nvSpPr>
            <p:cNvPr id="3280" name="Google Shape;3280;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8"/>
          <p:cNvGrpSpPr/>
          <p:nvPr/>
        </p:nvGrpSpPr>
        <p:grpSpPr>
          <a:xfrm>
            <a:off x="5834043" y="994977"/>
            <a:ext cx="2590840" cy="1380235"/>
            <a:chOff x="233350" y="949250"/>
            <a:chExt cx="7137300" cy="3802300"/>
          </a:xfrm>
        </p:grpSpPr>
        <p:sp>
          <p:nvSpPr>
            <p:cNvPr id="4853" name="Google Shape;4853;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8"/>
          <p:cNvGrpSpPr/>
          <p:nvPr/>
        </p:nvGrpSpPr>
        <p:grpSpPr>
          <a:xfrm>
            <a:off x="7648472" y="3039750"/>
            <a:ext cx="104231" cy="320340"/>
            <a:chOff x="7564426" y="3224343"/>
            <a:chExt cx="119985" cy="368801"/>
          </a:xfrm>
        </p:grpSpPr>
        <p:sp>
          <p:nvSpPr>
            <p:cNvPr id="4905" name="Google Shape;4905;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7347961" y="3033852"/>
            <a:ext cx="189489" cy="332132"/>
            <a:chOff x="8370831" y="3202002"/>
            <a:chExt cx="218129" cy="382376"/>
          </a:xfrm>
        </p:grpSpPr>
        <p:sp>
          <p:nvSpPr>
            <p:cNvPr id="4908" name="Google Shape;4908;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8"/>
          <p:cNvGrpSpPr/>
          <p:nvPr/>
        </p:nvGrpSpPr>
        <p:grpSpPr>
          <a:xfrm>
            <a:off x="8071350" y="3444984"/>
            <a:ext cx="309429" cy="267000"/>
            <a:chOff x="6742064" y="3750480"/>
            <a:chExt cx="399315" cy="344560"/>
          </a:xfrm>
        </p:grpSpPr>
        <p:sp>
          <p:nvSpPr>
            <p:cNvPr id="4911" name="Google Shape;4911;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8"/>
          <p:cNvGrpSpPr/>
          <p:nvPr/>
        </p:nvGrpSpPr>
        <p:grpSpPr>
          <a:xfrm>
            <a:off x="7610369" y="3796031"/>
            <a:ext cx="180437" cy="281608"/>
            <a:chOff x="7248525" y="3739696"/>
            <a:chExt cx="230531" cy="359790"/>
          </a:xfrm>
        </p:grpSpPr>
        <p:sp>
          <p:nvSpPr>
            <p:cNvPr id="4914" name="Google Shape;4914;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8"/>
          <p:cNvGrpSpPr/>
          <p:nvPr/>
        </p:nvGrpSpPr>
        <p:grpSpPr>
          <a:xfrm>
            <a:off x="7856288" y="3439255"/>
            <a:ext cx="162896" cy="278710"/>
            <a:chOff x="7601242" y="3729267"/>
            <a:chExt cx="222566" cy="380803"/>
          </a:xfrm>
        </p:grpSpPr>
        <p:sp>
          <p:nvSpPr>
            <p:cNvPr id="4917" name="Google Shape;4917;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9" name="Google Shape;4919;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0" name="Google Shape;4920;p78"/>
          <p:cNvGrpSpPr/>
          <p:nvPr/>
        </p:nvGrpSpPr>
        <p:grpSpPr>
          <a:xfrm>
            <a:off x="7345934" y="3440396"/>
            <a:ext cx="193543" cy="275990"/>
            <a:chOff x="8304647" y="3738687"/>
            <a:chExt cx="225076" cy="320956"/>
          </a:xfrm>
        </p:grpSpPr>
        <p:sp>
          <p:nvSpPr>
            <p:cNvPr id="4921" name="Google Shape;4921;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7618426" y="3440396"/>
            <a:ext cx="178492" cy="275990"/>
            <a:chOff x="8615101" y="3738687"/>
            <a:chExt cx="207573" cy="320956"/>
          </a:xfrm>
        </p:grpSpPr>
        <p:sp>
          <p:nvSpPr>
            <p:cNvPr id="4925" name="Google Shape;4925;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9" name="Google Shape;4929;p78"/>
          <p:cNvGrpSpPr/>
          <p:nvPr/>
        </p:nvGrpSpPr>
        <p:grpSpPr>
          <a:xfrm>
            <a:off x="6013131" y="3561884"/>
            <a:ext cx="557670" cy="511283"/>
            <a:chOff x="6015419" y="3716859"/>
            <a:chExt cx="557671" cy="511283"/>
          </a:xfrm>
        </p:grpSpPr>
        <p:sp>
          <p:nvSpPr>
            <p:cNvPr id="4930" name="Google Shape;4930;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78"/>
            <p:cNvGrpSpPr/>
            <p:nvPr/>
          </p:nvGrpSpPr>
          <p:grpSpPr>
            <a:xfrm>
              <a:off x="6036094" y="3716980"/>
              <a:ext cx="529860" cy="510468"/>
              <a:chOff x="6036094" y="3716980"/>
              <a:chExt cx="529860" cy="510468"/>
            </a:xfrm>
          </p:grpSpPr>
          <p:sp>
            <p:nvSpPr>
              <p:cNvPr id="4932" name="Google Shape;4932;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78"/>
          <p:cNvGrpSpPr/>
          <p:nvPr/>
        </p:nvGrpSpPr>
        <p:grpSpPr>
          <a:xfrm>
            <a:off x="6642016" y="2918653"/>
            <a:ext cx="576302" cy="511871"/>
            <a:chOff x="6644304" y="3073628"/>
            <a:chExt cx="576302" cy="511871"/>
          </a:xfrm>
        </p:grpSpPr>
        <p:sp>
          <p:nvSpPr>
            <p:cNvPr id="4943" name="Google Shape;4943;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78"/>
            <p:cNvGrpSpPr/>
            <p:nvPr/>
          </p:nvGrpSpPr>
          <p:grpSpPr>
            <a:xfrm>
              <a:off x="6712169" y="3085440"/>
              <a:ext cx="481622" cy="494913"/>
              <a:chOff x="6712169" y="3085440"/>
              <a:chExt cx="481622" cy="494913"/>
            </a:xfrm>
          </p:grpSpPr>
          <p:sp>
            <p:nvSpPr>
              <p:cNvPr id="4945" name="Google Shape;4945;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0" name="Google Shape;4950;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3" name="Google Shape;4953;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78"/>
          <p:cNvGrpSpPr/>
          <p:nvPr/>
        </p:nvGrpSpPr>
        <p:grpSpPr>
          <a:xfrm>
            <a:off x="6649867" y="3561648"/>
            <a:ext cx="560631" cy="511352"/>
            <a:chOff x="6652154" y="3716623"/>
            <a:chExt cx="560631" cy="511352"/>
          </a:xfrm>
        </p:grpSpPr>
        <p:sp>
          <p:nvSpPr>
            <p:cNvPr id="4955" name="Google Shape;4955;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6" name="Google Shape;4956;p78"/>
            <p:cNvGrpSpPr/>
            <p:nvPr/>
          </p:nvGrpSpPr>
          <p:grpSpPr>
            <a:xfrm>
              <a:off x="6669657" y="3716715"/>
              <a:ext cx="466779" cy="464290"/>
              <a:chOff x="6669657" y="3716715"/>
              <a:chExt cx="466779" cy="464290"/>
            </a:xfrm>
          </p:grpSpPr>
          <p:sp>
            <p:nvSpPr>
              <p:cNvPr id="4957" name="Google Shape;4957;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8"/>
          <p:cNvGrpSpPr/>
          <p:nvPr/>
        </p:nvGrpSpPr>
        <p:grpSpPr>
          <a:xfrm>
            <a:off x="7843958" y="3843056"/>
            <a:ext cx="187557" cy="187557"/>
            <a:chOff x="8565775" y="671075"/>
            <a:chExt cx="441000" cy="441000"/>
          </a:xfrm>
        </p:grpSpPr>
        <p:sp>
          <p:nvSpPr>
            <p:cNvPr id="4971" name="Google Shape;497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5997813" y="2921275"/>
            <a:ext cx="587871" cy="512373"/>
            <a:chOff x="6000100" y="3076250"/>
            <a:chExt cx="587871" cy="512373"/>
          </a:xfrm>
        </p:grpSpPr>
        <p:sp>
          <p:nvSpPr>
            <p:cNvPr id="4976" name="Google Shape;4976;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78"/>
            <p:cNvGrpSpPr/>
            <p:nvPr/>
          </p:nvGrpSpPr>
          <p:grpSpPr>
            <a:xfrm>
              <a:off x="6031360" y="3076713"/>
              <a:ext cx="539107" cy="480965"/>
              <a:chOff x="6031360" y="3076713"/>
              <a:chExt cx="539107" cy="480965"/>
            </a:xfrm>
          </p:grpSpPr>
          <p:sp>
            <p:nvSpPr>
              <p:cNvPr id="4978" name="Google Shape;4978;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78"/>
          <p:cNvGrpSpPr/>
          <p:nvPr/>
        </p:nvGrpSpPr>
        <p:grpSpPr>
          <a:xfrm>
            <a:off x="3574273" y="2854307"/>
            <a:ext cx="2241344" cy="1330656"/>
            <a:chOff x="3597785" y="3065882"/>
            <a:chExt cx="2241344" cy="1330656"/>
          </a:xfrm>
        </p:grpSpPr>
        <p:grpSp>
          <p:nvGrpSpPr>
            <p:cNvPr id="4986" name="Google Shape;4986;p78"/>
            <p:cNvGrpSpPr/>
            <p:nvPr/>
          </p:nvGrpSpPr>
          <p:grpSpPr>
            <a:xfrm>
              <a:off x="5296908" y="3937355"/>
              <a:ext cx="143198" cy="32380"/>
              <a:chOff x="5296908" y="3937355"/>
              <a:chExt cx="143198" cy="32380"/>
            </a:xfrm>
          </p:grpSpPr>
          <p:sp>
            <p:nvSpPr>
              <p:cNvPr id="4987" name="Google Shape;4987;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8"/>
              <p:cNvGrpSpPr/>
              <p:nvPr/>
            </p:nvGrpSpPr>
            <p:grpSpPr>
              <a:xfrm>
                <a:off x="5402331" y="3937355"/>
                <a:ext cx="37776" cy="32380"/>
                <a:chOff x="5402331" y="3937355"/>
                <a:chExt cx="37776" cy="32380"/>
              </a:xfrm>
            </p:grpSpPr>
            <p:sp>
              <p:nvSpPr>
                <p:cNvPr id="4989" name="Google Shape;4989;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8"/>
              <p:cNvGrpSpPr/>
              <p:nvPr/>
            </p:nvGrpSpPr>
            <p:grpSpPr>
              <a:xfrm>
                <a:off x="5296908" y="3937355"/>
                <a:ext cx="37783" cy="32380"/>
                <a:chOff x="5296908" y="3937355"/>
                <a:chExt cx="37783" cy="32380"/>
              </a:xfrm>
            </p:grpSpPr>
            <p:sp>
              <p:nvSpPr>
                <p:cNvPr id="4992" name="Google Shape;4992;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4" name="Google Shape;4994;p78"/>
            <p:cNvGrpSpPr/>
            <p:nvPr/>
          </p:nvGrpSpPr>
          <p:grpSpPr>
            <a:xfrm>
              <a:off x="4724163" y="3119631"/>
              <a:ext cx="120838" cy="84218"/>
              <a:chOff x="4724163" y="3119631"/>
              <a:chExt cx="120838" cy="84218"/>
            </a:xfrm>
          </p:grpSpPr>
          <p:grpSp>
            <p:nvGrpSpPr>
              <p:cNvPr id="4995" name="Google Shape;4995;p78"/>
              <p:cNvGrpSpPr/>
              <p:nvPr/>
            </p:nvGrpSpPr>
            <p:grpSpPr>
              <a:xfrm>
                <a:off x="4746712" y="3132773"/>
                <a:ext cx="86869" cy="56424"/>
                <a:chOff x="4746712" y="3132773"/>
                <a:chExt cx="86869" cy="56424"/>
              </a:xfrm>
            </p:grpSpPr>
            <p:sp>
              <p:nvSpPr>
                <p:cNvPr id="4996" name="Google Shape;4996;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4773634" y="3143336"/>
                <a:ext cx="37776" cy="32451"/>
                <a:chOff x="4773634" y="3143336"/>
                <a:chExt cx="37776" cy="32451"/>
              </a:xfrm>
            </p:grpSpPr>
            <p:sp>
              <p:nvSpPr>
                <p:cNvPr id="4999" name="Google Shape;4999;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4724163" y="3131248"/>
                <a:ext cx="37776" cy="32459"/>
                <a:chOff x="4724163" y="3131248"/>
                <a:chExt cx="37776" cy="32459"/>
              </a:xfrm>
            </p:grpSpPr>
            <p:sp>
              <p:nvSpPr>
                <p:cNvPr id="5002" name="Google Shape;5002;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8"/>
              <p:cNvGrpSpPr/>
              <p:nvPr/>
            </p:nvGrpSpPr>
            <p:grpSpPr>
              <a:xfrm>
                <a:off x="4755081" y="3176054"/>
                <a:ext cx="32357" cy="27795"/>
                <a:chOff x="4755081" y="3176054"/>
                <a:chExt cx="32357" cy="27795"/>
              </a:xfrm>
            </p:grpSpPr>
            <p:sp>
              <p:nvSpPr>
                <p:cNvPr id="5005" name="Google Shape;5005;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812550" y="3119631"/>
                <a:ext cx="32451" cy="27803"/>
                <a:chOff x="4812550" y="3119631"/>
                <a:chExt cx="32451" cy="27803"/>
              </a:xfrm>
            </p:grpSpPr>
            <p:sp>
              <p:nvSpPr>
                <p:cNvPr id="5008" name="Google Shape;5008;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78"/>
            <p:cNvGrpSpPr/>
            <p:nvPr/>
          </p:nvGrpSpPr>
          <p:grpSpPr>
            <a:xfrm>
              <a:off x="5382826" y="4027197"/>
              <a:ext cx="268967" cy="250422"/>
              <a:chOff x="5382826" y="4027197"/>
              <a:chExt cx="268967" cy="250422"/>
            </a:xfrm>
          </p:grpSpPr>
          <p:grpSp>
            <p:nvGrpSpPr>
              <p:cNvPr id="5011" name="Google Shape;5011;p78"/>
              <p:cNvGrpSpPr/>
              <p:nvPr/>
            </p:nvGrpSpPr>
            <p:grpSpPr>
              <a:xfrm>
                <a:off x="5405280" y="4042510"/>
                <a:ext cx="237570" cy="218647"/>
                <a:chOff x="5405280" y="4042510"/>
                <a:chExt cx="237570" cy="218647"/>
              </a:xfrm>
            </p:grpSpPr>
            <p:sp>
              <p:nvSpPr>
                <p:cNvPr id="5012" name="Google Shape;5012;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8"/>
              <p:cNvGrpSpPr/>
              <p:nvPr/>
            </p:nvGrpSpPr>
            <p:grpSpPr>
              <a:xfrm>
                <a:off x="5382826" y="4125549"/>
                <a:ext cx="37776" cy="32380"/>
                <a:chOff x="5382826" y="4125549"/>
                <a:chExt cx="37776" cy="32380"/>
              </a:xfrm>
            </p:grpSpPr>
            <p:sp>
              <p:nvSpPr>
                <p:cNvPr id="5019" name="Google Shape;5019;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8"/>
              <p:cNvGrpSpPr/>
              <p:nvPr/>
            </p:nvGrpSpPr>
            <p:grpSpPr>
              <a:xfrm>
                <a:off x="5475680" y="4195587"/>
                <a:ext cx="37783" cy="32364"/>
                <a:chOff x="5475680" y="4195587"/>
                <a:chExt cx="37783" cy="32364"/>
              </a:xfrm>
            </p:grpSpPr>
            <p:sp>
              <p:nvSpPr>
                <p:cNvPr id="5022" name="Google Shape;5022;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5532575" y="4027197"/>
                <a:ext cx="33308" cy="32262"/>
                <a:chOff x="5532575" y="4027197"/>
                <a:chExt cx="33308" cy="32262"/>
              </a:xfrm>
            </p:grpSpPr>
            <p:sp>
              <p:nvSpPr>
                <p:cNvPr id="5025" name="Google Shape;5025;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8"/>
              <p:cNvGrpSpPr/>
              <p:nvPr/>
            </p:nvGrpSpPr>
            <p:grpSpPr>
              <a:xfrm>
                <a:off x="5590706" y="4245348"/>
                <a:ext cx="33497" cy="32270"/>
                <a:chOff x="5590706" y="4245348"/>
                <a:chExt cx="33497" cy="32270"/>
              </a:xfrm>
            </p:grpSpPr>
            <p:sp>
              <p:nvSpPr>
                <p:cNvPr id="5028" name="Google Shape;5028;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5618681" y="4109677"/>
                <a:ext cx="33112" cy="32357"/>
                <a:chOff x="5618681" y="4109677"/>
                <a:chExt cx="33112" cy="32357"/>
              </a:xfrm>
            </p:grpSpPr>
            <p:sp>
              <p:nvSpPr>
                <p:cNvPr id="5031" name="Google Shape;5031;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5479298" y="4128262"/>
                <a:ext cx="31405" cy="26906"/>
                <a:chOff x="5479298" y="4128262"/>
                <a:chExt cx="31405" cy="26906"/>
              </a:xfrm>
            </p:grpSpPr>
            <p:sp>
              <p:nvSpPr>
                <p:cNvPr id="5034" name="Google Shape;5034;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5582903" y="4180116"/>
                <a:ext cx="31499" cy="26898"/>
                <a:chOff x="5582903" y="4180116"/>
                <a:chExt cx="31499" cy="26898"/>
              </a:xfrm>
            </p:grpSpPr>
            <p:sp>
              <p:nvSpPr>
                <p:cNvPr id="5037" name="Google Shape;5037;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3977681" y="3230323"/>
              <a:ext cx="94584" cy="84085"/>
              <a:chOff x="3977681" y="3230323"/>
              <a:chExt cx="94584" cy="84085"/>
            </a:xfrm>
          </p:grpSpPr>
          <p:grpSp>
            <p:nvGrpSpPr>
              <p:cNvPr id="5040" name="Google Shape;5040;p78"/>
              <p:cNvGrpSpPr/>
              <p:nvPr/>
            </p:nvGrpSpPr>
            <p:grpSpPr>
              <a:xfrm>
                <a:off x="4000135" y="3243041"/>
                <a:ext cx="59570" cy="57186"/>
                <a:chOff x="4000135" y="3243041"/>
                <a:chExt cx="59570" cy="57186"/>
              </a:xfrm>
            </p:grpSpPr>
            <p:sp>
              <p:nvSpPr>
                <p:cNvPr id="5041" name="Google Shape;5041;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3977681" y="3245872"/>
                <a:ext cx="37783" cy="32380"/>
                <a:chOff x="3977681" y="3245872"/>
                <a:chExt cx="37783" cy="32380"/>
              </a:xfrm>
            </p:grpSpPr>
            <p:sp>
              <p:nvSpPr>
                <p:cNvPr id="5045" name="Google Shape;5045;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4040860" y="3262672"/>
                <a:ext cx="31405" cy="27001"/>
                <a:chOff x="4040860" y="3262672"/>
                <a:chExt cx="31405" cy="27001"/>
              </a:xfrm>
            </p:grpSpPr>
            <p:sp>
              <p:nvSpPr>
                <p:cNvPr id="5048" name="Google Shape;5048;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4021072" y="3230323"/>
                <a:ext cx="31397" cy="26906"/>
                <a:chOff x="4021072" y="3230323"/>
                <a:chExt cx="31397" cy="26906"/>
              </a:xfrm>
            </p:grpSpPr>
            <p:sp>
              <p:nvSpPr>
                <p:cNvPr id="5051" name="Google Shape;5051;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4001472" y="3287462"/>
                <a:ext cx="31499" cy="26945"/>
                <a:chOff x="4001472" y="3287462"/>
                <a:chExt cx="31499" cy="26945"/>
              </a:xfrm>
            </p:grpSpPr>
            <p:sp>
              <p:nvSpPr>
                <p:cNvPr id="5054" name="Google Shape;5054;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8"/>
            <p:cNvGrpSpPr/>
            <p:nvPr/>
          </p:nvGrpSpPr>
          <p:grpSpPr>
            <a:xfrm>
              <a:off x="4084715" y="3258865"/>
              <a:ext cx="184961" cy="137268"/>
              <a:chOff x="4084715" y="3258865"/>
              <a:chExt cx="184961" cy="137268"/>
            </a:xfrm>
          </p:grpSpPr>
          <p:grpSp>
            <p:nvGrpSpPr>
              <p:cNvPr id="5057" name="Google Shape;5057;p78"/>
              <p:cNvGrpSpPr/>
              <p:nvPr/>
            </p:nvGrpSpPr>
            <p:grpSpPr>
              <a:xfrm>
                <a:off x="4107453" y="3271583"/>
                <a:ext cx="153470" cy="110275"/>
                <a:chOff x="4107453" y="3271583"/>
                <a:chExt cx="153470" cy="110275"/>
              </a:xfrm>
            </p:grpSpPr>
            <p:sp>
              <p:nvSpPr>
                <p:cNvPr id="5058" name="Google Shape;5058;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4136947" y="3258865"/>
                <a:ext cx="31499" cy="27001"/>
                <a:chOff x="4136947" y="3258865"/>
                <a:chExt cx="31499" cy="27001"/>
              </a:xfrm>
            </p:grpSpPr>
            <p:sp>
              <p:nvSpPr>
                <p:cNvPr id="5063" name="Google Shape;5063;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8"/>
              <p:cNvGrpSpPr/>
              <p:nvPr/>
            </p:nvGrpSpPr>
            <p:grpSpPr>
              <a:xfrm>
                <a:off x="4084715" y="3266478"/>
                <a:ext cx="31468" cy="26898"/>
                <a:chOff x="4084715" y="3266478"/>
                <a:chExt cx="31468" cy="26898"/>
              </a:xfrm>
            </p:grpSpPr>
            <p:sp>
              <p:nvSpPr>
                <p:cNvPr id="5066" name="Google Shape;5066;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8"/>
              <p:cNvGrpSpPr/>
              <p:nvPr/>
            </p:nvGrpSpPr>
            <p:grpSpPr>
              <a:xfrm>
                <a:off x="4159213" y="3279849"/>
                <a:ext cx="31405" cy="26945"/>
                <a:chOff x="4159213" y="3279849"/>
                <a:chExt cx="31405" cy="26945"/>
              </a:xfrm>
            </p:grpSpPr>
            <p:sp>
              <p:nvSpPr>
                <p:cNvPr id="5069" name="Google Shape;5069;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8"/>
              <p:cNvGrpSpPr/>
              <p:nvPr/>
            </p:nvGrpSpPr>
            <p:grpSpPr>
              <a:xfrm>
                <a:off x="4201550" y="3266502"/>
                <a:ext cx="31405" cy="26883"/>
                <a:chOff x="4201550" y="3266502"/>
                <a:chExt cx="31405" cy="26883"/>
              </a:xfrm>
            </p:grpSpPr>
            <p:sp>
              <p:nvSpPr>
                <p:cNvPr id="5072" name="Google Shape;5072;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8"/>
              <p:cNvGrpSpPr/>
              <p:nvPr/>
            </p:nvGrpSpPr>
            <p:grpSpPr>
              <a:xfrm>
                <a:off x="4201550" y="3338278"/>
                <a:ext cx="31405" cy="26930"/>
                <a:chOff x="4201550" y="3338278"/>
                <a:chExt cx="31405" cy="26930"/>
              </a:xfrm>
            </p:grpSpPr>
            <p:sp>
              <p:nvSpPr>
                <p:cNvPr id="5075" name="Google Shape;5075;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4238272" y="3369132"/>
                <a:ext cx="31405" cy="27001"/>
                <a:chOff x="4238272" y="3369132"/>
                <a:chExt cx="31405" cy="27001"/>
              </a:xfrm>
            </p:grpSpPr>
            <p:sp>
              <p:nvSpPr>
                <p:cNvPr id="5078" name="Google Shape;5078;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8"/>
            <p:cNvGrpSpPr/>
            <p:nvPr/>
          </p:nvGrpSpPr>
          <p:grpSpPr>
            <a:xfrm>
              <a:off x="4068639" y="3200169"/>
              <a:ext cx="77643" cy="37272"/>
              <a:chOff x="4068639" y="3200169"/>
              <a:chExt cx="77643" cy="37272"/>
            </a:xfrm>
          </p:grpSpPr>
          <p:sp>
            <p:nvSpPr>
              <p:cNvPr id="5081" name="Google Shape;5081;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78"/>
              <p:cNvGrpSpPr/>
              <p:nvPr/>
            </p:nvGrpSpPr>
            <p:grpSpPr>
              <a:xfrm>
                <a:off x="4114878" y="3200169"/>
                <a:ext cx="31405" cy="26993"/>
                <a:chOff x="4114878" y="3200169"/>
                <a:chExt cx="31405" cy="26993"/>
              </a:xfrm>
            </p:grpSpPr>
            <p:sp>
              <p:nvSpPr>
                <p:cNvPr id="5083" name="Google Shape;5083;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4068639" y="3210535"/>
                <a:ext cx="31499" cy="26906"/>
                <a:chOff x="4068639" y="3210535"/>
                <a:chExt cx="31499" cy="26906"/>
              </a:xfrm>
            </p:grpSpPr>
            <p:sp>
              <p:nvSpPr>
                <p:cNvPr id="5086" name="Google Shape;5086;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3869702" y="3066935"/>
              <a:ext cx="382664" cy="190294"/>
              <a:chOff x="3869702" y="3066935"/>
              <a:chExt cx="382664" cy="190294"/>
            </a:xfrm>
          </p:grpSpPr>
          <p:grpSp>
            <p:nvGrpSpPr>
              <p:cNvPr id="5089" name="Google Shape;5089;p78"/>
              <p:cNvGrpSpPr/>
              <p:nvPr/>
            </p:nvGrpSpPr>
            <p:grpSpPr>
              <a:xfrm>
                <a:off x="3888633" y="3082351"/>
                <a:ext cx="351172" cy="160698"/>
                <a:chOff x="3888633" y="3082351"/>
                <a:chExt cx="351172" cy="160698"/>
              </a:xfrm>
            </p:grpSpPr>
            <p:sp>
              <p:nvSpPr>
                <p:cNvPr id="5090" name="Google Shape;5090;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8"/>
              <p:cNvGrpSpPr/>
              <p:nvPr/>
            </p:nvGrpSpPr>
            <p:grpSpPr>
              <a:xfrm>
                <a:off x="4143703" y="3066935"/>
                <a:ext cx="37783" cy="32357"/>
                <a:chOff x="4143703" y="3066935"/>
                <a:chExt cx="37783" cy="32357"/>
              </a:xfrm>
            </p:grpSpPr>
            <p:sp>
              <p:nvSpPr>
                <p:cNvPr id="5097" name="Google Shape;5097;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8"/>
              <p:cNvGrpSpPr/>
              <p:nvPr/>
            </p:nvGrpSpPr>
            <p:grpSpPr>
              <a:xfrm>
                <a:off x="4044565" y="3103563"/>
                <a:ext cx="37783" cy="32451"/>
                <a:chOff x="4044565" y="3103563"/>
                <a:chExt cx="37783" cy="32451"/>
              </a:xfrm>
            </p:grpSpPr>
            <p:sp>
              <p:nvSpPr>
                <p:cNvPr id="5100" name="Google Shape;5100;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8"/>
              <p:cNvGrpSpPr/>
              <p:nvPr/>
            </p:nvGrpSpPr>
            <p:grpSpPr>
              <a:xfrm>
                <a:off x="4017454" y="3188237"/>
                <a:ext cx="37776" cy="32357"/>
                <a:chOff x="4017454" y="3188237"/>
                <a:chExt cx="37776" cy="32357"/>
              </a:xfrm>
            </p:grpSpPr>
            <p:sp>
              <p:nvSpPr>
                <p:cNvPr id="5103" name="Google Shape;5103;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8"/>
              <p:cNvGrpSpPr/>
              <p:nvPr/>
            </p:nvGrpSpPr>
            <p:grpSpPr>
              <a:xfrm>
                <a:off x="3921548" y="3157509"/>
                <a:ext cx="37783" cy="32357"/>
                <a:chOff x="3921548" y="3157509"/>
                <a:chExt cx="37783" cy="32357"/>
              </a:xfrm>
            </p:grpSpPr>
            <p:sp>
              <p:nvSpPr>
                <p:cNvPr id="5106" name="Google Shape;5106;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3939056" y="3211620"/>
                <a:ext cx="37783" cy="32380"/>
                <a:chOff x="3939056" y="3211620"/>
                <a:chExt cx="37783" cy="32380"/>
              </a:xfrm>
            </p:grpSpPr>
            <p:sp>
              <p:nvSpPr>
                <p:cNvPr id="5109" name="Google Shape;5109;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8"/>
              <p:cNvGrpSpPr/>
              <p:nvPr/>
            </p:nvGrpSpPr>
            <p:grpSpPr>
              <a:xfrm>
                <a:off x="4176240" y="3136965"/>
                <a:ext cx="31405" cy="26930"/>
                <a:chOff x="4176240" y="3136965"/>
                <a:chExt cx="31405" cy="26930"/>
              </a:xfrm>
            </p:grpSpPr>
            <p:sp>
              <p:nvSpPr>
                <p:cNvPr id="5112" name="Google Shape;5112;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8"/>
              <p:cNvGrpSpPr/>
              <p:nvPr/>
            </p:nvGrpSpPr>
            <p:grpSpPr>
              <a:xfrm>
                <a:off x="4133148" y="3152593"/>
                <a:ext cx="31499" cy="27001"/>
                <a:chOff x="4133148" y="3152593"/>
                <a:chExt cx="31499" cy="27001"/>
              </a:xfrm>
            </p:grpSpPr>
            <p:sp>
              <p:nvSpPr>
                <p:cNvPr id="5115" name="Google Shape;5115;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8"/>
              <p:cNvGrpSpPr/>
              <p:nvPr/>
            </p:nvGrpSpPr>
            <p:grpSpPr>
              <a:xfrm>
                <a:off x="4220866" y="3073534"/>
                <a:ext cx="31499" cy="26898"/>
                <a:chOff x="4220866" y="3073534"/>
                <a:chExt cx="31499" cy="26898"/>
              </a:xfrm>
            </p:grpSpPr>
            <p:sp>
              <p:nvSpPr>
                <p:cNvPr id="5118" name="Google Shape;5118;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8"/>
              <p:cNvGrpSpPr/>
              <p:nvPr/>
            </p:nvGrpSpPr>
            <p:grpSpPr>
              <a:xfrm>
                <a:off x="3869702" y="3230323"/>
                <a:ext cx="31499" cy="26906"/>
                <a:chOff x="3869702" y="3230323"/>
                <a:chExt cx="31499" cy="26906"/>
              </a:xfrm>
            </p:grpSpPr>
            <p:sp>
              <p:nvSpPr>
                <p:cNvPr id="5121" name="Google Shape;5121;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78"/>
            <p:cNvGrpSpPr/>
            <p:nvPr/>
          </p:nvGrpSpPr>
          <p:grpSpPr>
            <a:xfrm>
              <a:off x="4271383" y="3065882"/>
              <a:ext cx="304556" cy="341663"/>
              <a:chOff x="4271383" y="3065882"/>
              <a:chExt cx="304556" cy="341663"/>
            </a:xfrm>
          </p:grpSpPr>
          <p:grpSp>
            <p:nvGrpSpPr>
              <p:cNvPr id="5124" name="Google Shape;5124;p78"/>
              <p:cNvGrpSpPr/>
              <p:nvPr/>
            </p:nvGrpSpPr>
            <p:grpSpPr>
              <a:xfrm>
                <a:off x="4293838" y="3078639"/>
                <a:ext cx="269353" cy="311973"/>
                <a:chOff x="4293838" y="3078639"/>
                <a:chExt cx="269353" cy="311973"/>
              </a:xfrm>
            </p:grpSpPr>
            <p:sp>
              <p:nvSpPr>
                <p:cNvPr id="5125" name="Google Shape;5125;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8"/>
              <p:cNvGrpSpPr/>
              <p:nvPr/>
            </p:nvGrpSpPr>
            <p:grpSpPr>
              <a:xfrm>
                <a:off x="4538164" y="3342061"/>
                <a:ext cx="37776" cy="32380"/>
                <a:chOff x="4538164" y="3342061"/>
                <a:chExt cx="37776" cy="32380"/>
              </a:xfrm>
            </p:grpSpPr>
            <p:sp>
              <p:nvSpPr>
                <p:cNvPr id="5143" name="Google Shape;5143;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8"/>
              <p:cNvGrpSpPr/>
              <p:nvPr/>
            </p:nvGrpSpPr>
            <p:grpSpPr>
              <a:xfrm>
                <a:off x="4271383" y="3194742"/>
                <a:ext cx="37783" cy="32420"/>
                <a:chOff x="4271383" y="3194742"/>
                <a:chExt cx="37783" cy="32420"/>
              </a:xfrm>
            </p:grpSpPr>
            <p:sp>
              <p:nvSpPr>
                <p:cNvPr id="5146" name="Google Shape;5146;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8"/>
              <p:cNvGrpSpPr/>
              <p:nvPr/>
            </p:nvGrpSpPr>
            <p:grpSpPr>
              <a:xfrm>
                <a:off x="4284416" y="3084058"/>
                <a:ext cx="37783" cy="32357"/>
                <a:chOff x="4284416" y="3084058"/>
                <a:chExt cx="37783" cy="32357"/>
              </a:xfrm>
            </p:grpSpPr>
            <p:sp>
              <p:nvSpPr>
                <p:cNvPr id="5149" name="Google Shape;5149;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8"/>
              <p:cNvGrpSpPr/>
              <p:nvPr/>
            </p:nvGrpSpPr>
            <p:grpSpPr>
              <a:xfrm>
                <a:off x="4478697" y="3297561"/>
                <a:ext cx="37776" cy="32451"/>
                <a:chOff x="4478697" y="3297561"/>
                <a:chExt cx="37776" cy="32451"/>
              </a:xfrm>
            </p:grpSpPr>
            <p:sp>
              <p:nvSpPr>
                <p:cNvPr id="5152" name="Google Shape;5152;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8"/>
              <p:cNvGrpSpPr/>
              <p:nvPr/>
            </p:nvGrpSpPr>
            <p:grpSpPr>
              <a:xfrm>
                <a:off x="4411813" y="3331711"/>
                <a:ext cx="37776" cy="32451"/>
                <a:chOff x="4411813" y="3331711"/>
                <a:chExt cx="37776" cy="32451"/>
              </a:xfrm>
            </p:grpSpPr>
            <p:sp>
              <p:nvSpPr>
                <p:cNvPr id="5155" name="Google Shape;5155;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8"/>
              <p:cNvGrpSpPr/>
              <p:nvPr/>
            </p:nvGrpSpPr>
            <p:grpSpPr>
              <a:xfrm>
                <a:off x="4337984" y="3375188"/>
                <a:ext cx="37776" cy="32357"/>
                <a:chOff x="4337984" y="3375188"/>
                <a:chExt cx="37776" cy="32357"/>
              </a:xfrm>
            </p:grpSpPr>
            <p:sp>
              <p:nvSpPr>
                <p:cNvPr id="5158" name="Google Shape;5158;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8"/>
              <p:cNvGrpSpPr/>
              <p:nvPr/>
            </p:nvGrpSpPr>
            <p:grpSpPr>
              <a:xfrm>
                <a:off x="4494867" y="3090530"/>
                <a:ext cx="37878" cy="32451"/>
                <a:chOff x="4494867" y="3090530"/>
                <a:chExt cx="37878" cy="32451"/>
              </a:xfrm>
            </p:grpSpPr>
            <p:sp>
              <p:nvSpPr>
                <p:cNvPr id="5161" name="Google Shape;5161;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8"/>
              <p:cNvGrpSpPr/>
              <p:nvPr/>
            </p:nvGrpSpPr>
            <p:grpSpPr>
              <a:xfrm>
                <a:off x="4525124" y="3207774"/>
                <a:ext cx="37783" cy="32420"/>
                <a:chOff x="4525124" y="3207774"/>
                <a:chExt cx="37783" cy="32420"/>
              </a:xfrm>
            </p:grpSpPr>
            <p:sp>
              <p:nvSpPr>
                <p:cNvPr id="5164" name="Google Shape;5164;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8"/>
              <p:cNvGrpSpPr/>
              <p:nvPr/>
            </p:nvGrpSpPr>
            <p:grpSpPr>
              <a:xfrm>
                <a:off x="4440544" y="3176479"/>
                <a:ext cx="31499" cy="26898"/>
                <a:chOff x="4440544" y="3176479"/>
                <a:chExt cx="31499" cy="26898"/>
              </a:xfrm>
            </p:grpSpPr>
            <p:sp>
              <p:nvSpPr>
                <p:cNvPr id="5167" name="Google Shape;5167;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8"/>
              <p:cNvGrpSpPr/>
              <p:nvPr/>
            </p:nvGrpSpPr>
            <p:grpSpPr>
              <a:xfrm>
                <a:off x="4350545" y="3156400"/>
                <a:ext cx="31405" cy="27001"/>
                <a:chOff x="4350545" y="3156400"/>
                <a:chExt cx="31405" cy="27001"/>
              </a:xfrm>
            </p:grpSpPr>
            <p:sp>
              <p:nvSpPr>
                <p:cNvPr id="5170" name="Google Shape;5170;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8"/>
              <p:cNvGrpSpPr/>
              <p:nvPr/>
            </p:nvGrpSpPr>
            <p:grpSpPr>
              <a:xfrm>
                <a:off x="4376703" y="3255058"/>
                <a:ext cx="31405" cy="27001"/>
                <a:chOff x="4376703" y="3255058"/>
                <a:chExt cx="31405" cy="27001"/>
              </a:xfrm>
            </p:grpSpPr>
            <p:sp>
              <p:nvSpPr>
                <p:cNvPr id="5173" name="Google Shape;5173;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8"/>
              <p:cNvGrpSpPr/>
              <p:nvPr/>
            </p:nvGrpSpPr>
            <p:grpSpPr>
              <a:xfrm>
                <a:off x="4331322" y="3283656"/>
                <a:ext cx="31405" cy="26945"/>
                <a:chOff x="4331322" y="3283656"/>
                <a:chExt cx="31405" cy="26945"/>
              </a:xfrm>
            </p:grpSpPr>
            <p:sp>
              <p:nvSpPr>
                <p:cNvPr id="5176" name="Google Shape;5176;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8"/>
              <p:cNvGrpSpPr/>
              <p:nvPr/>
            </p:nvGrpSpPr>
            <p:grpSpPr>
              <a:xfrm>
                <a:off x="4380510" y="3065882"/>
                <a:ext cx="31405" cy="26938"/>
                <a:chOff x="4380510" y="3065882"/>
                <a:chExt cx="31405" cy="26938"/>
              </a:xfrm>
            </p:grpSpPr>
            <p:sp>
              <p:nvSpPr>
                <p:cNvPr id="5179" name="Google Shape;5179;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4558998" y="3188237"/>
              <a:ext cx="1280131" cy="1052746"/>
              <a:chOff x="4558998" y="3188237"/>
              <a:chExt cx="1280131" cy="1052746"/>
            </a:xfrm>
          </p:grpSpPr>
          <p:sp>
            <p:nvSpPr>
              <p:cNvPr id="5182" name="Google Shape;5182;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78"/>
              <p:cNvGrpSpPr/>
              <p:nvPr/>
            </p:nvGrpSpPr>
            <p:grpSpPr>
              <a:xfrm>
                <a:off x="4579164" y="3203653"/>
                <a:ext cx="1244833" cy="1020397"/>
                <a:chOff x="4579164" y="3203653"/>
                <a:chExt cx="1244833" cy="1020397"/>
              </a:xfrm>
            </p:grpSpPr>
            <p:sp>
              <p:nvSpPr>
                <p:cNvPr id="5184" name="Google Shape;5184;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4579164" y="3203653"/>
                  <a:ext cx="1244833" cy="1020397"/>
                  <a:chOff x="4579164" y="3203653"/>
                  <a:chExt cx="1244833" cy="1020397"/>
                </a:xfrm>
              </p:grpSpPr>
              <p:sp>
                <p:nvSpPr>
                  <p:cNvPr id="5187" name="Google Shape;5187;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78"/>
                  <p:cNvGrpSpPr/>
                  <p:nvPr/>
                </p:nvGrpSpPr>
                <p:grpSpPr>
                  <a:xfrm>
                    <a:off x="4579164" y="3203653"/>
                    <a:ext cx="1244833" cy="1020397"/>
                    <a:chOff x="4579164" y="3203653"/>
                    <a:chExt cx="1244833" cy="1020397"/>
                  </a:xfrm>
                </p:grpSpPr>
                <p:sp>
                  <p:nvSpPr>
                    <p:cNvPr id="5190" name="Google Shape;5190;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4579164" y="3203653"/>
                      <a:ext cx="1244833" cy="1020397"/>
                      <a:chOff x="4579164" y="3203653"/>
                      <a:chExt cx="1244833" cy="1020397"/>
                    </a:xfrm>
                  </p:grpSpPr>
                  <p:sp>
                    <p:nvSpPr>
                      <p:cNvPr id="5199" name="Google Shape;5199;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4579164" y="3203653"/>
                        <a:ext cx="1244833" cy="1020397"/>
                        <a:chOff x="4579164" y="3203653"/>
                        <a:chExt cx="1244833" cy="1020397"/>
                      </a:xfrm>
                    </p:grpSpPr>
                    <p:sp>
                      <p:nvSpPr>
                        <p:cNvPr id="5214" name="Google Shape;5214;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78"/>
                        <p:cNvGrpSpPr/>
                        <p:nvPr/>
                      </p:nvGrpSpPr>
                      <p:grpSpPr>
                        <a:xfrm>
                          <a:off x="4579164" y="3203653"/>
                          <a:ext cx="1244833" cy="1020397"/>
                          <a:chOff x="4579164" y="3203653"/>
                          <a:chExt cx="1244833" cy="1020397"/>
                        </a:xfrm>
                      </p:grpSpPr>
                      <p:sp>
                        <p:nvSpPr>
                          <p:cNvPr id="5239" name="Google Shape;5239;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78"/>
                          <p:cNvGrpSpPr/>
                          <p:nvPr/>
                        </p:nvGrpSpPr>
                        <p:grpSpPr>
                          <a:xfrm>
                            <a:off x="4579164" y="3203653"/>
                            <a:ext cx="1244833" cy="1020397"/>
                            <a:chOff x="4579164" y="3203653"/>
                            <a:chExt cx="1244833" cy="1020397"/>
                          </a:xfrm>
                        </p:grpSpPr>
                        <p:sp>
                          <p:nvSpPr>
                            <p:cNvPr id="5241" name="Google Shape;5241;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78"/>
                            <p:cNvGrpSpPr/>
                            <p:nvPr/>
                          </p:nvGrpSpPr>
                          <p:grpSpPr>
                            <a:xfrm>
                              <a:off x="4579164" y="3203653"/>
                              <a:ext cx="1244833" cy="1020397"/>
                              <a:chOff x="4579164" y="3203653"/>
                              <a:chExt cx="1244833" cy="1020397"/>
                            </a:xfrm>
                          </p:grpSpPr>
                          <p:sp>
                            <p:nvSpPr>
                              <p:cNvPr id="5249" name="Google Shape;5249;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2" name="Google Shape;5262;p78"/>
                              <p:cNvGrpSpPr/>
                              <p:nvPr/>
                            </p:nvGrpSpPr>
                            <p:grpSpPr>
                              <a:xfrm>
                                <a:off x="4579164" y="3203653"/>
                                <a:ext cx="1244833" cy="1020397"/>
                                <a:chOff x="4579164" y="3203653"/>
                                <a:chExt cx="1244833" cy="1020397"/>
                              </a:xfrm>
                            </p:grpSpPr>
                            <p:sp>
                              <p:nvSpPr>
                                <p:cNvPr id="5263" name="Google Shape;5263;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78"/>
                                <p:cNvGrpSpPr/>
                                <p:nvPr/>
                              </p:nvGrpSpPr>
                              <p:grpSpPr>
                                <a:xfrm>
                                  <a:off x="4579164" y="3203653"/>
                                  <a:ext cx="1244833" cy="1020397"/>
                                  <a:chOff x="4579164" y="3203653"/>
                                  <a:chExt cx="1244833" cy="1020397"/>
                                </a:xfrm>
                              </p:grpSpPr>
                              <p:sp>
                                <p:nvSpPr>
                                  <p:cNvPr id="5271" name="Google Shape;5271;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8"/>
                                  <p:cNvGrpSpPr/>
                                  <p:nvPr/>
                                </p:nvGrpSpPr>
                                <p:grpSpPr>
                                  <a:xfrm>
                                    <a:off x="4579164" y="3203653"/>
                                    <a:ext cx="1244833" cy="1020397"/>
                                    <a:chOff x="4579164" y="3203653"/>
                                    <a:chExt cx="1244833" cy="1020397"/>
                                  </a:xfrm>
                                </p:grpSpPr>
                                <p:sp>
                                  <p:nvSpPr>
                                    <p:cNvPr id="5277" name="Google Shape;5277;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81" name="Google Shape;5281;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4" name="Google Shape;5284;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85" name="Google Shape;5285;p78"/>
              <p:cNvGrpSpPr/>
              <p:nvPr/>
            </p:nvGrpSpPr>
            <p:grpSpPr>
              <a:xfrm>
                <a:off x="4595437" y="3598775"/>
                <a:ext cx="37776" cy="32451"/>
                <a:chOff x="4595437" y="3598775"/>
                <a:chExt cx="37776" cy="32451"/>
              </a:xfrm>
            </p:grpSpPr>
            <p:sp>
              <p:nvSpPr>
                <p:cNvPr id="5286" name="Google Shape;5286;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641864" y="3524443"/>
                <a:ext cx="37776" cy="32380"/>
                <a:chOff x="4641864" y="3524443"/>
                <a:chExt cx="37776" cy="32380"/>
              </a:xfrm>
            </p:grpSpPr>
            <p:sp>
              <p:nvSpPr>
                <p:cNvPr id="5289" name="Google Shape;5289;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8"/>
              <p:cNvGrpSpPr/>
              <p:nvPr/>
            </p:nvGrpSpPr>
            <p:grpSpPr>
              <a:xfrm>
                <a:off x="4648431" y="3893901"/>
                <a:ext cx="37776" cy="32357"/>
                <a:chOff x="4648431" y="3893901"/>
                <a:chExt cx="37776" cy="32357"/>
              </a:xfrm>
            </p:grpSpPr>
            <p:sp>
              <p:nvSpPr>
                <p:cNvPr id="5292" name="Google Shape;5292;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8"/>
              <p:cNvGrpSpPr/>
              <p:nvPr/>
            </p:nvGrpSpPr>
            <p:grpSpPr>
              <a:xfrm>
                <a:off x="4567752" y="3722908"/>
                <a:ext cx="37870" cy="32380"/>
                <a:chOff x="4567752" y="3722908"/>
                <a:chExt cx="37870" cy="32380"/>
              </a:xfrm>
            </p:grpSpPr>
            <p:sp>
              <p:nvSpPr>
                <p:cNvPr id="5295" name="Google Shape;5295;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8"/>
              <p:cNvGrpSpPr/>
              <p:nvPr/>
            </p:nvGrpSpPr>
            <p:grpSpPr>
              <a:xfrm>
                <a:off x="4617506" y="3652052"/>
                <a:ext cx="37783" cy="32357"/>
                <a:chOff x="4617506" y="3652052"/>
                <a:chExt cx="37783" cy="32357"/>
              </a:xfrm>
            </p:grpSpPr>
            <p:sp>
              <p:nvSpPr>
                <p:cNvPr id="5298" name="Google Shape;5298;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4739005" y="3554149"/>
                <a:ext cx="37870" cy="32357"/>
                <a:chOff x="4739005" y="3554149"/>
                <a:chExt cx="37870" cy="32357"/>
              </a:xfrm>
            </p:grpSpPr>
            <p:sp>
              <p:nvSpPr>
                <p:cNvPr id="5301" name="Google Shape;5301;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8"/>
              <p:cNvGrpSpPr/>
              <p:nvPr/>
            </p:nvGrpSpPr>
            <p:grpSpPr>
              <a:xfrm>
                <a:off x="4806557" y="3630258"/>
                <a:ext cx="37776" cy="32364"/>
                <a:chOff x="4806557" y="3630258"/>
                <a:chExt cx="37776" cy="32364"/>
              </a:xfrm>
            </p:grpSpPr>
            <p:sp>
              <p:nvSpPr>
                <p:cNvPr id="5304" name="Google Shape;5304;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8"/>
              <p:cNvGrpSpPr/>
              <p:nvPr/>
            </p:nvGrpSpPr>
            <p:grpSpPr>
              <a:xfrm>
                <a:off x="4737007" y="4004357"/>
                <a:ext cx="37870" cy="32357"/>
                <a:chOff x="4737007" y="4004357"/>
                <a:chExt cx="37870" cy="32357"/>
              </a:xfrm>
            </p:grpSpPr>
            <p:sp>
              <p:nvSpPr>
                <p:cNvPr id="5307" name="Google Shape;5307;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4773634" y="4208627"/>
                <a:ext cx="37776" cy="32357"/>
                <a:chOff x="4773634" y="4208627"/>
                <a:chExt cx="37776" cy="32357"/>
              </a:xfrm>
            </p:grpSpPr>
            <p:sp>
              <p:nvSpPr>
                <p:cNvPr id="5310" name="Google Shape;5310;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4888282" y="4074764"/>
                <a:ext cx="37776" cy="32451"/>
                <a:chOff x="4888282" y="4074764"/>
                <a:chExt cx="37776" cy="32451"/>
              </a:xfrm>
            </p:grpSpPr>
            <p:sp>
              <p:nvSpPr>
                <p:cNvPr id="5313" name="Google Shape;5313;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4901315" y="3804271"/>
                <a:ext cx="37776" cy="32364"/>
                <a:chOff x="4901315" y="3804271"/>
                <a:chExt cx="37776" cy="32364"/>
              </a:xfrm>
            </p:grpSpPr>
            <p:sp>
              <p:nvSpPr>
                <p:cNvPr id="5316" name="Google Shape;5316;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4866394" y="3715035"/>
                <a:ext cx="37846" cy="32357"/>
                <a:chOff x="4866394" y="3715035"/>
                <a:chExt cx="37846" cy="32357"/>
              </a:xfrm>
            </p:grpSpPr>
            <p:sp>
              <p:nvSpPr>
                <p:cNvPr id="5319" name="Google Shape;5319;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8"/>
              <p:cNvGrpSpPr/>
              <p:nvPr/>
            </p:nvGrpSpPr>
            <p:grpSpPr>
              <a:xfrm>
                <a:off x="4979233" y="3839798"/>
                <a:ext cx="37878" cy="32420"/>
                <a:chOff x="4979233" y="3839798"/>
                <a:chExt cx="37878" cy="32420"/>
              </a:xfrm>
            </p:grpSpPr>
            <p:sp>
              <p:nvSpPr>
                <p:cNvPr id="5322" name="Google Shape;5322;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8"/>
              <p:cNvGrpSpPr/>
              <p:nvPr/>
            </p:nvGrpSpPr>
            <p:grpSpPr>
              <a:xfrm>
                <a:off x="4790662" y="3679147"/>
                <a:ext cx="37783" cy="32380"/>
                <a:chOff x="4790662" y="3679147"/>
                <a:chExt cx="37783" cy="32380"/>
              </a:xfrm>
            </p:grpSpPr>
            <p:sp>
              <p:nvSpPr>
                <p:cNvPr id="5325" name="Google Shape;5325;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8"/>
              <p:cNvGrpSpPr/>
              <p:nvPr/>
            </p:nvGrpSpPr>
            <p:grpSpPr>
              <a:xfrm>
                <a:off x="4857263" y="3557861"/>
                <a:ext cx="37776" cy="32357"/>
                <a:chOff x="4857263" y="3557861"/>
                <a:chExt cx="37776" cy="32357"/>
              </a:xfrm>
            </p:grpSpPr>
            <p:sp>
              <p:nvSpPr>
                <p:cNvPr id="5328" name="Google Shape;5328;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4883902" y="3648033"/>
                <a:ext cx="37783" cy="32380"/>
                <a:chOff x="4883902" y="3648033"/>
                <a:chExt cx="37783" cy="32380"/>
              </a:xfrm>
            </p:grpSpPr>
            <p:sp>
              <p:nvSpPr>
                <p:cNvPr id="5331" name="Google Shape;5331;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8"/>
              <p:cNvGrpSpPr/>
              <p:nvPr/>
            </p:nvGrpSpPr>
            <p:grpSpPr>
              <a:xfrm>
                <a:off x="4907780" y="3347220"/>
                <a:ext cx="37878" cy="32357"/>
                <a:chOff x="4907780" y="3347220"/>
                <a:chExt cx="37878" cy="32357"/>
              </a:xfrm>
            </p:grpSpPr>
            <p:sp>
              <p:nvSpPr>
                <p:cNvPr id="5334" name="Google Shape;5334;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8"/>
              <p:cNvGrpSpPr/>
              <p:nvPr/>
            </p:nvGrpSpPr>
            <p:grpSpPr>
              <a:xfrm>
                <a:off x="5065048" y="3738150"/>
                <a:ext cx="37783" cy="32364"/>
                <a:chOff x="5065048" y="3738150"/>
                <a:chExt cx="37783" cy="32364"/>
              </a:xfrm>
            </p:grpSpPr>
            <p:sp>
              <p:nvSpPr>
                <p:cNvPr id="5337" name="Google Shape;5337;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8"/>
              <p:cNvGrpSpPr/>
              <p:nvPr/>
            </p:nvGrpSpPr>
            <p:grpSpPr>
              <a:xfrm>
                <a:off x="5071616" y="3284615"/>
                <a:ext cx="37783" cy="32357"/>
                <a:chOff x="5071616" y="3284615"/>
                <a:chExt cx="37783" cy="32357"/>
              </a:xfrm>
            </p:grpSpPr>
            <p:sp>
              <p:nvSpPr>
                <p:cNvPr id="5340" name="Google Shape;5340;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8"/>
              <p:cNvGrpSpPr/>
              <p:nvPr/>
            </p:nvGrpSpPr>
            <p:grpSpPr>
              <a:xfrm>
                <a:off x="5389291" y="3759921"/>
                <a:ext cx="37783" cy="32380"/>
                <a:chOff x="5389291" y="3759921"/>
                <a:chExt cx="37783" cy="32380"/>
              </a:xfrm>
            </p:grpSpPr>
            <p:sp>
              <p:nvSpPr>
                <p:cNvPr id="5343" name="Google Shape;5343;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5431534" y="3632932"/>
                <a:ext cx="37878" cy="32451"/>
                <a:chOff x="5431534" y="3632932"/>
                <a:chExt cx="37878" cy="32451"/>
              </a:xfrm>
            </p:grpSpPr>
            <p:sp>
              <p:nvSpPr>
                <p:cNvPr id="5346" name="Google Shape;5346;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5540755" y="3544829"/>
                <a:ext cx="37783" cy="32357"/>
                <a:chOff x="5540755" y="3544829"/>
                <a:chExt cx="37783" cy="32357"/>
              </a:xfrm>
            </p:grpSpPr>
            <p:sp>
              <p:nvSpPr>
                <p:cNvPr id="5349" name="Google Shape;5349;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5579293" y="3412107"/>
                <a:ext cx="37776" cy="32357"/>
                <a:chOff x="5579293" y="3412107"/>
                <a:chExt cx="37776" cy="32357"/>
              </a:xfrm>
            </p:grpSpPr>
            <p:sp>
              <p:nvSpPr>
                <p:cNvPr id="5352" name="Google Shape;5352;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8"/>
              <p:cNvGrpSpPr/>
              <p:nvPr/>
            </p:nvGrpSpPr>
            <p:grpSpPr>
              <a:xfrm>
                <a:off x="5801346" y="3284615"/>
                <a:ext cx="37783" cy="32357"/>
                <a:chOff x="5801346" y="3284615"/>
                <a:chExt cx="37783" cy="32357"/>
              </a:xfrm>
            </p:grpSpPr>
            <p:sp>
              <p:nvSpPr>
                <p:cNvPr id="5355" name="Google Shape;5355;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8"/>
              <p:cNvGrpSpPr/>
              <p:nvPr/>
            </p:nvGrpSpPr>
            <p:grpSpPr>
              <a:xfrm>
                <a:off x="5763578" y="3399067"/>
                <a:ext cx="37776" cy="32364"/>
                <a:chOff x="5763578" y="3399067"/>
                <a:chExt cx="37776" cy="32364"/>
              </a:xfrm>
            </p:grpSpPr>
            <p:sp>
              <p:nvSpPr>
                <p:cNvPr id="5358" name="Google Shape;5358;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5395858" y="3230952"/>
                <a:ext cx="37776" cy="32364"/>
                <a:chOff x="5395858" y="3230952"/>
                <a:chExt cx="37776" cy="32364"/>
              </a:xfrm>
            </p:grpSpPr>
            <p:sp>
              <p:nvSpPr>
                <p:cNvPr id="5361" name="Google Shape;5361;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8"/>
              <p:cNvGrpSpPr/>
              <p:nvPr/>
            </p:nvGrpSpPr>
            <p:grpSpPr>
              <a:xfrm>
                <a:off x="5264088" y="3188237"/>
                <a:ext cx="37776" cy="32357"/>
                <a:chOff x="5264088" y="3188237"/>
                <a:chExt cx="37776" cy="32357"/>
              </a:xfrm>
            </p:grpSpPr>
            <p:sp>
              <p:nvSpPr>
                <p:cNvPr id="5364" name="Google Shape;5364;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5585758" y="3237425"/>
                <a:ext cx="37878" cy="32357"/>
                <a:chOff x="5585758" y="3237425"/>
                <a:chExt cx="37878" cy="32357"/>
              </a:xfrm>
            </p:grpSpPr>
            <p:sp>
              <p:nvSpPr>
                <p:cNvPr id="5367" name="Google Shape;5367;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8"/>
              <p:cNvGrpSpPr/>
              <p:nvPr/>
            </p:nvGrpSpPr>
            <p:grpSpPr>
              <a:xfrm>
                <a:off x="4874196" y="3291088"/>
                <a:ext cx="37878" cy="32451"/>
                <a:chOff x="4874196" y="3291088"/>
                <a:chExt cx="37878" cy="32451"/>
              </a:xfrm>
            </p:grpSpPr>
            <p:sp>
              <p:nvSpPr>
                <p:cNvPr id="5370" name="Google Shape;5370;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5197770" y="3785466"/>
                <a:ext cx="37783" cy="32427"/>
                <a:chOff x="5197770" y="3785466"/>
                <a:chExt cx="37783" cy="32427"/>
              </a:xfrm>
            </p:grpSpPr>
            <p:sp>
              <p:nvSpPr>
                <p:cNvPr id="5373" name="Google Shape;5373;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8"/>
              <p:cNvGrpSpPr/>
              <p:nvPr/>
            </p:nvGrpSpPr>
            <p:grpSpPr>
              <a:xfrm>
                <a:off x="5177699" y="3492117"/>
                <a:ext cx="37776" cy="32357"/>
                <a:chOff x="5177699" y="3492117"/>
                <a:chExt cx="37776" cy="32357"/>
              </a:xfrm>
            </p:grpSpPr>
            <p:sp>
              <p:nvSpPr>
                <p:cNvPr id="5376" name="Google Shape;5376;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5349431" y="3622346"/>
                <a:ext cx="37870" cy="32380"/>
                <a:chOff x="5349431" y="3622346"/>
                <a:chExt cx="37870" cy="32380"/>
              </a:xfrm>
            </p:grpSpPr>
            <p:sp>
              <p:nvSpPr>
                <p:cNvPr id="5379" name="Google Shape;5379;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8"/>
              <p:cNvGrpSpPr/>
              <p:nvPr/>
            </p:nvGrpSpPr>
            <p:grpSpPr>
              <a:xfrm>
                <a:off x="5068855" y="3563980"/>
                <a:ext cx="53954" cy="46223"/>
                <a:chOff x="5068855" y="3563980"/>
                <a:chExt cx="53954" cy="46223"/>
              </a:xfrm>
            </p:grpSpPr>
            <p:sp>
              <p:nvSpPr>
                <p:cNvPr id="5382" name="Google Shape;5382;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8"/>
              <p:cNvGrpSpPr/>
              <p:nvPr/>
            </p:nvGrpSpPr>
            <p:grpSpPr>
              <a:xfrm>
                <a:off x="5037654" y="3392507"/>
                <a:ext cx="37870" cy="32451"/>
                <a:chOff x="5037654" y="3392507"/>
                <a:chExt cx="37870" cy="32451"/>
              </a:xfrm>
            </p:grpSpPr>
            <p:sp>
              <p:nvSpPr>
                <p:cNvPr id="5385" name="Google Shape;5385;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8"/>
              <p:cNvGrpSpPr/>
              <p:nvPr/>
            </p:nvGrpSpPr>
            <p:grpSpPr>
              <a:xfrm>
                <a:off x="5456560" y="3368629"/>
                <a:ext cx="37870" cy="32451"/>
                <a:chOff x="5456560" y="3368629"/>
                <a:chExt cx="37870" cy="32451"/>
              </a:xfrm>
            </p:grpSpPr>
            <p:sp>
              <p:nvSpPr>
                <p:cNvPr id="5388" name="Google Shape;5388;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8"/>
              <p:cNvGrpSpPr/>
              <p:nvPr/>
            </p:nvGrpSpPr>
            <p:grpSpPr>
              <a:xfrm>
                <a:off x="4755749" y="3501516"/>
                <a:ext cx="46246" cy="39608"/>
                <a:chOff x="4755749" y="3501516"/>
                <a:chExt cx="46246" cy="39608"/>
              </a:xfrm>
            </p:grpSpPr>
            <p:sp>
              <p:nvSpPr>
                <p:cNvPr id="5391" name="Google Shape;5391;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8"/>
              <p:cNvGrpSpPr/>
              <p:nvPr/>
            </p:nvGrpSpPr>
            <p:grpSpPr>
              <a:xfrm>
                <a:off x="4681346" y="3485582"/>
                <a:ext cx="37783" cy="32427"/>
                <a:chOff x="4681346" y="3485582"/>
                <a:chExt cx="37783" cy="32427"/>
              </a:xfrm>
            </p:grpSpPr>
            <p:sp>
              <p:nvSpPr>
                <p:cNvPr id="5394" name="Google Shape;5394;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8"/>
              <p:cNvGrpSpPr/>
              <p:nvPr/>
            </p:nvGrpSpPr>
            <p:grpSpPr>
              <a:xfrm>
                <a:off x="4767067" y="3291088"/>
                <a:ext cx="37878" cy="32451"/>
                <a:chOff x="4767067" y="3291088"/>
                <a:chExt cx="37878" cy="32451"/>
              </a:xfrm>
            </p:grpSpPr>
            <p:sp>
              <p:nvSpPr>
                <p:cNvPr id="5397" name="Google Shape;5397;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4687819" y="3405539"/>
                <a:ext cx="37776" cy="32451"/>
                <a:chOff x="4687819" y="3405539"/>
                <a:chExt cx="37776" cy="32451"/>
              </a:xfrm>
            </p:grpSpPr>
            <p:sp>
              <p:nvSpPr>
                <p:cNvPr id="5400" name="Google Shape;5400;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4923101" y="3444809"/>
                <a:ext cx="52813" cy="45318"/>
                <a:chOff x="4923101" y="3444809"/>
                <a:chExt cx="52813" cy="45318"/>
              </a:xfrm>
            </p:grpSpPr>
            <p:sp>
              <p:nvSpPr>
                <p:cNvPr id="5403" name="Google Shape;5403;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8"/>
              <p:cNvGrpSpPr/>
              <p:nvPr/>
            </p:nvGrpSpPr>
            <p:grpSpPr>
              <a:xfrm>
                <a:off x="4846040" y="3654750"/>
                <a:ext cx="31405" cy="26993"/>
                <a:chOff x="4846040" y="3654750"/>
                <a:chExt cx="31405" cy="26993"/>
              </a:xfrm>
            </p:grpSpPr>
            <p:sp>
              <p:nvSpPr>
                <p:cNvPr id="5406" name="Google Shape;5406;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925673" y="3691700"/>
                <a:ext cx="40253" cy="34472"/>
                <a:chOff x="4925673" y="3691700"/>
                <a:chExt cx="40253" cy="34472"/>
              </a:xfrm>
            </p:grpSpPr>
            <p:sp>
              <p:nvSpPr>
                <p:cNvPr id="5409" name="Google Shape;5409;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4894653" y="3740848"/>
                <a:ext cx="31405" cy="26906"/>
                <a:chOff x="4894653" y="3740848"/>
                <a:chExt cx="31405" cy="26906"/>
              </a:xfrm>
            </p:grpSpPr>
            <p:sp>
              <p:nvSpPr>
                <p:cNvPr id="5412" name="Google Shape;5412;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8"/>
              <p:cNvGrpSpPr/>
              <p:nvPr/>
            </p:nvGrpSpPr>
            <p:grpSpPr>
              <a:xfrm>
                <a:off x="4962300" y="3696348"/>
                <a:ext cx="38255" cy="32773"/>
                <a:chOff x="4962300" y="3696348"/>
                <a:chExt cx="38255" cy="32773"/>
              </a:xfrm>
            </p:grpSpPr>
            <p:sp>
              <p:nvSpPr>
                <p:cNvPr id="5415" name="Google Shape;5415;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8"/>
              <p:cNvGrpSpPr/>
              <p:nvPr/>
            </p:nvGrpSpPr>
            <p:grpSpPr>
              <a:xfrm>
                <a:off x="4980185" y="3743349"/>
                <a:ext cx="31499" cy="26969"/>
                <a:chOff x="4980185" y="3743349"/>
                <a:chExt cx="31499" cy="26969"/>
              </a:xfrm>
            </p:grpSpPr>
            <p:sp>
              <p:nvSpPr>
                <p:cNvPr id="5418" name="Google Shape;5418;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8"/>
              <p:cNvGrpSpPr/>
              <p:nvPr/>
            </p:nvGrpSpPr>
            <p:grpSpPr>
              <a:xfrm>
                <a:off x="5013768" y="3734312"/>
                <a:ext cx="31499" cy="26969"/>
                <a:chOff x="5013768" y="3734312"/>
                <a:chExt cx="31499" cy="26969"/>
              </a:xfrm>
            </p:grpSpPr>
            <p:sp>
              <p:nvSpPr>
                <p:cNvPr id="5421" name="Google Shape;5421;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8"/>
              <p:cNvGrpSpPr/>
              <p:nvPr/>
            </p:nvGrpSpPr>
            <p:grpSpPr>
              <a:xfrm>
                <a:off x="5036703" y="3764545"/>
                <a:ext cx="31499" cy="26898"/>
                <a:chOff x="5036703" y="3764545"/>
                <a:chExt cx="31499" cy="26898"/>
              </a:xfrm>
            </p:grpSpPr>
            <p:sp>
              <p:nvSpPr>
                <p:cNvPr id="5424" name="Google Shape;5424;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8"/>
              <p:cNvGrpSpPr/>
              <p:nvPr/>
            </p:nvGrpSpPr>
            <p:grpSpPr>
              <a:xfrm>
                <a:off x="4953546" y="3768352"/>
                <a:ext cx="31405" cy="26898"/>
                <a:chOff x="4953546" y="3768352"/>
                <a:chExt cx="31405" cy="26898"/>
              </a:xfrm>
            </p:grpSpPr>
            <p:sp>
              <p:nvSpPr>
                <p:cNvPr id="5427" name="Google Shape;5427;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8"/>
              <p:cNvGrpSpPr/>
              <p:nvPr/>
            </p:nvGrpSpPr>
            <p:grpSpPr>
              <a:xfrm>
                <a:off x="4964770" y="3814016"/>
                <a:ext cx="31499" cy="26993"/>
                <a:chOff x="4964770" y="3814016"/>
                <a:chExt cx="31499" cy="26993"/>
              </a:xfrm>
            </p:grpSpPr>
            <p:sp>
              <p:nvSpPr>
                <p:cNvPr id="5430" name="Google Shape;5430;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8"/>
              <p:cNvGrpSpPr/>
              <p:nvPr/>
            </p:nvGrpSpPr>
            <p:grpSpPr>
              <a:xfrm>
                <a:off x="4923290" y="3800504"/>
                <a:ext cx="31468" cy="26898"/>
                <a:chOff x="4923290" y="3800504"/>
                <a:chExt cx="31468" cy="26898"/>
              </a:xfrm>
            </p:grpSpPr>
            <p:sp>
              <p:nvSpPr>
                <p:cNvPr id="5433" name="Google Shape;5433;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8"/>
              <p:cNvGrpSpPr/>
              <p:nvPr/>
            </p:nvGrpSpPr>
            <p:grpSpPr>
              <a:xfrm>
                <a:off x="5108534" y="3650943"/>
                <a:ext cx="31405" cy="26993"/>
                <a:chOff x="5108534" y="3650943"/>
                <a:chExt cx="31405" cy="26993"/>
              </a:xfrm>
            </p:grpSpPr>
            <p:sp>
              <p:nvSpPr>
                <p:cNvPr id="5436" name="Google Shape;5436;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8"/>
              <p:cNvGrpSpPr/>
              <p:nvPr/>
            </p:nvGrpSpPr>
            <p:grpSpPr>
              <a:xfrm>
                <a:off x="5119380" y="3760739"/>
                <a:ext cx="31499" cy="26993"/>
                <a:chOff x="5119380" y="3760739"/>
                <a:chExt cx="31499" cy="26993"/>
              </a:xfrm>
            </p:grpSpPr>
            <p:sp>
              <p:nvSpPr>
                <p:cNvPr id="5439" name="Google Shape;5439;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8"/>
              <p:cNvGrpSpPr/>
              <p:nvPr/>
            </p:nvGrpSpPr>
            <p:grpSpPr>
              <a:xfrm>
                <a:off x="5119380" y="3788235"/>
                <a:ext cx="31499" cy="26993"/>
                <a:chOff x="5119380" y="3788235"/>
                <a:chExt cx="31499" cy="26993"/>
              </a:xfrm>
            </p:grpSpPr>
            <p:sp>
              <p:nvSpPr>
                <p:cNvPr id="5442" name="Google Shape;5442;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8"/>
              <p:cNvGrpSpPr/>
              <p:nvPr/>
            </p:nvGrpSpPr>
            <p:grpSpPr>
              <a:xfrm>
                <a:off x="5158005" y="3875284"/>
                <a:ext cx="31405" cy="27001"/>
                <a:chOff x="5158005" y="3875284"/>
                <a:chExt cx="31405" cy="27001"/>
              </a:xfrm>
            </p:grpSpPr>
            <p:sp>
              <p:nvSpPr>
                <p:cNvPr id="5445" name="Google Shape;5445;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5233163" y="3764545"/>
                <a:ext cx="31499" cy="26898"/>
                <a:chOff x="5233163" y="3764545"/>
                <a:chExt cx="31499" cy="26898"/>
              </a:xfrm>
            </p:grpSpPr>
            <p:sp>
              <p:nvSpPr>
                <p:cNvPr id="5448" name="Google Shape;5448;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8"/>
              <p:cNvGrpSpPr/>
              <p:nvPr/>
            </p:nvGrpSpPr>
            <p:grpSpPr>
              <a:xfrm>
                <a:off x="5276168" y="3805545"/>
                <a:ext cx="31499" cy="26906"/>
                <a:chOff x="5276168" y="3805545"/>
                <a:chExt cx="31499" cy="26906"/>
              </a:xfrm>
            </p:grpSpPr>
            <p:sp>
              <p:nvSpPr>
                <p:cNvPr id="5451" name="Google Shape;5451;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8"/>
              <p:cNvGrpSpPr/>
              <p:nvPr/>
            </p:nvGrpSpPr>
            <p:grpSpPr>
              <a:xfrm>
                <a:off x="5294053" y="3851933"/>
                <a:ext cx="31405" cy="26945"/>
                <a:chOff x="5294053" y="3851933"/>
                <a:chExt cx="31405" cy="26945"/>
              </a:xfrm>
            </p:grpSpPr>
            <p:sp>
              <p:nvSpPr>
                <p:cNvPr id="5454" name="Google Shape;5454;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8"/>
              <p:cNvGrpSpPr/>
              <p:nvPr/>
            </p:nvGrpSpPr>
            <p:grpSpPr>
              <a:xfrm>
                <a:off x="5341723" y="3851902"/>
                <a:ext cx="31405" cy="26977"/>
                <a:chOff x="5341723" y="3851902"/>
                <a:chExt cx="31405" cy="26977"/>
              </a:xfrm>
            </p:grpSpPr>
            <p:sp>
              <p:nvSpPr>
                <p:cNvPr id="5457" name="Google Shape;5457;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8"/>
              <p:cNvGrpSpPr/>
              <p:nvPr/>
            </p:nvGrpSpPr>
            <p:grpSpPr>
              <a:xfrm>
                <a:off x="5054871" y="3507855"/>
                <a:ext cx="31405" cy="26993"/>
                <a:chOff x="5054871" y="3507855"/>
                <a:chExt cx="31405" cy="26993"/>
              </a:xfrm>
            </p:grpSpPr>
            <p:sp>
              <p:nvSpPr>
                <p:cNvPr id="5460" name="Google Shape;5460;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78"/>
              <p:cNvGrpSpPr/>
              <p:nvPr/>
            </p:nvGrpSpPr>
            <p:grpSpPr>
              <a:xfrm>
                <a:off x="4876579" y="3675325"/>
                <a:ext cx="31405" cy="26969"/>
                <a:chOff x="4876579" y="3675325"/>
                <a:chExt cx="31405" cy="26969"/>
              </a:xfrm>
            </p:grpSpPr>
            <p:sp>
              <p:nvSpPr>
                <p:cNvPr id="5463" name="Google Shape;5463;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8"/>
              <p:cNvGrpSpPr/>
              <p:nvPr/>
            </p:nvGrpSpPr>
            <p:grpSpPr>
              <a:xfrm>
                <a:off x="4842233" y="3688333"/>
                <a:ext cx="31405" cy="26993"/>
                <a:chOff x="4842233" y="3688333"/>
                <a:chExt cx="31405" cy="26993"/>
              </a:xfrm>
            </p:grpSpPr>
            <p:sp>
              <p:nvSpPr>
                <p:cNvPr id="5466" name="Google Shape;5466;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5187876" y="3608032"/>
                <a:ext cx="31405" cy="27001"/>
                <a:chOff x="5187876" y="3608032"/>
                <a:chExt cx="31405" cy="27001"/>
              </a:xfrm>
            </p:grpSpPr>
            <p:sp>
              <p:nvSpPr>
                <p:cNvPr id="5469" name="Google Shape;5469;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5269224" y="3304167"/>
                <a:ext cx="40253" cy="34402"/>
                <a:chOff x="5269224" y="3304167"/>
                <a:chExt cx="40253" cy="34402"/>
              </a:xfrm>
            </p:grpSpPr>
            <p:sp>
              <p:nvSpPr>
                <p:cNvPr id="5474" name="Google Shape;5474;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8"/>
              <p:cNvGrpSpPr/>
              <p:nvPr/>
            </p:nvGrpSpPr>
            <p:grpSpPr>
              <a:xfrm>
                <a:off x="5327354" y="3476615"/>
                <a:ext cx="49864" cy="42723"/>
                <a:chOff x="5327354" y="3476615"/>
                <a:chExt cx="49864" cy="42723"/>
              </a:xfrm>
            </p:grpSpPr>
            <p:sp>
              <p:nvSpPr>
                <p:cNvPr id="5477" name="Google Shape;5477;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5341723" y="3775957"/>
                <a:ext cx="31405" cy="26898"/>
                <a:chOff x="5341723" y="3775957"/>
                <a:chExt cx="31405" cy="26898"/>
              </a:xfrm>
            </p:grpSpPr>
            <p:sp>
              <p:nvSpPr>
                <p:cNvPr id="5482" name="Google Shape;5482;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8"/>
              <p:cNvGrpSpPr/>
              <p:nvPr/>
            </p:nvGrpSpPr>
            <p:grpSpPr>
              <a:xfrm>
                <a:off x="5439053" y="3699274"/>
                <a:ext cx="31405" cy="26898"/>
                <a:chOff x="5439053" y="3699274"/>
                <a:chExt cx="31405" cy="26898"/>
              </a:xfrm>
            </p:grpSpPr>
            <p:sp>
              <p:nvSpPr>
                <p:cNvPr id="5485" name="Google Shape;5485;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5412414" y="3622307"/>
                <a:ext cx="31499" cy="26993"/>
                <a:chOff x="5412414" y="3622307"/>
                <a:chExt cx="31499" cy="26993"/>
              </a:xfrm>
            </p:grpSpPr>
            <p:sp>
              <p:nvSpPr>
                <p:cNvPr id="5488" name="Google Shape;5488;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8"/>
              <p:cNvGrpSpPr/>
              <p:nvPr/>
            </p:nvGrpSpPr>
            <p:grpSpPr>
              <a:xfrm>
                <a:off x="5476254" y="3473949"/>
                <a:ext cx="26835" cy="26930"/>
                <a:chOff x="5476254" y="3473949"/>
                <a:chExt cx="26835" cy="26930"/>
              </a:xfrm>
            </p:grpSpPr>
            <p:sp>
              <p:nvSpPr>
                <p:cNvPr id="5491" name="Google Shape;5491;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8"/>
              <p:cNvGrpSpPr/>
              <p:nvPr/>
            </p:nvGrpSpPr>
            <p:grpSpPr>
              <a:xfrm>
                <a:off x="5564547" y="3481594"/>
                <a:ext cx="31397" cy="26898"/>
                <a:chOff x="5564547" y="3481594"/>
                <a:chExt cx="31397" cy="26898"/>
              </a:xfrm>
            </p:grpSpPr>
            <p:sp>
              <p:nvSpPr>
                <p:cNvPr id="5494" name="Google Shape;5494;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8"/>
              <p:cNvGrpSpPr/>
              <p:nvPr/>
            </p:nvGrpSpPr>
            <p:grpSpPr>
              <a:xfrm>
                <a:off x="5534101" y="3470174"/>
                <a:ext cx="31397" cy="26906"/>
                <a:chOff x="5534101" y="3470174"/>
                <a:chExt cx="31397" cy="26906"/>
              </a:xfrm>
            </p:grpSpPr>
            <p:sp>
              <p:nvSpPr>
                <p:cNvPr id="5497" name="Google Shape;5497;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5610879" y="3314486"/>
                <a:ext cx="31499" cy="26938"/>
                <a:chOff x="5610879" y="3314486"/>
                <a:chExt cx="31499" cy="26938"/>
              </a:xfrm>
            </p:grpSpPr>
            <p:sp>
              <p:nvSpPr>
                <p:cNvPr id="5500" name="Google Shape;5500;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834525" y="3501382"/>
                <a:ext cx="31499" cy="26898"/>
                <a:chOff x="4834525" y="3501382"/>
                <a:chExt cx="31499" cy="26898"/>
              </a:xfrm>
            </p:grpSpPr>
            <p:sp>
              <p:nvSpPr>
                <p:cNvPr id="5503" name="Google Shape;5503;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898460" y="3580158"/>
                <a:ext cx="31405" cy="26898"/>
                <a:chOff x="4898460" y="3580158"/>
                <a:chExt cx="31405" cy="26898"/>
              </a:xfrm>
            </p:grpSpPr>
            <p:sp>
              <p:nvSpPr>
                <p:cNvPr id="5506" name="Google Shape;5506;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882667" y="3608032"/>
                <a:ext cx="31499" cy="27001"/>
                <a:chOff x="4882667" y="3608032"/>
                <a:chExt cx="31499" cy="27001"/>
              </a:xfrm>
            </p:grpSpPr>
            <p:sp>
              <p:nvSpPr>
                <p:cNvPr id="5509" name="Google Shape;5509;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843373" y="3631407"/>
                <a:ext cx="16273" cy="16186"/>
                <a:chOff x="4843373" y="3631407"/>
                <a:chExt cx="16273" cy="16186"/>
              </a:xfrm>
            </p:grpSpPr>
            <p:sp>
              <p:nvSpPr>
                <p:cNvPr id="5512" name="Google Shape;5512;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727773" y="3591578"/>
                <a:ext cx="31499" cy="26898"/>
                <a:chOff x="4727773" y="3591578"/>
                <a:chExt cx="31499" cy="26898"/>
              </a:xfrm>
            </p:grpSpPr>
            <p:sp>
              <p:nvSpPr>
                <p:cNvPr id="5515" name="Google Shape;5515;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4609421" y="3577398"/>
                <a:ext cx="31499" cy="27001"/>
                <a:chOff x="4609421" y="3577398"/>
                <a:chExt cx="31499" cy="27001"/>
              </a:xfrm>
            </p:grpSpPr>
            <p:sp>
              <p:nvSpPr>
                <p:cNvPr id="5520" name="Google Shape;5520;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8"/>
              <p:cNvGrpSpPr/>
              <p:nvPr/>
            </p:nvGrpSpPr>
            <p:grpSpPr>
              <a:xfrm>
                <a:off x="4649289" y="3577398"/>
                <a:ext cx="31499" cy="27001"/>
                <a:chOff x="4649289" y="3577398"/>
                <a:chExt cx="31499" cy="27001"/>
              </a:xfrm>
            </p:grpSpPr>
            <p:sp>
              <p:nvSpPr>
                <p:cNvPr id="5523" name="Google Shape;5523;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8"/>
              <p:cNvGrpSpPr/>
              <p:nvPr/>
            </p:nvGrpSpPr>
            <p:grpSpPr>
              <a:xfrm>
                <a:off x="4605614" y="3639523"/>
                <a:ext cx="31499" cy="26906"/>
                <a:chOff x="4605614" y="3639523"/>
                <a:chExt cx="31499" cy="26906"/>
              </a:xfrm>
            </p:grpSpPr>
            <p:sp>
              <p:nvSpPr>
                <p:cNvPr id="5526" name="Google Shape;5526;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8"/>
              <p:cNvGrpSpPr/>
              <p:nvPr/>
            </p:nvGrpSpPr>
            <p:grpSpPr>
              <a:xfrm>
                <a:off x="4785149" y="3618846"/>
                <a:ext cx="26930" cy="26843"/>
                <a:chOff x="4785149" y="3618846"/>
                <a:chExt cx="26930" cy="26843"/>
              </a:xfrm>
            </p:grpSpPr>
            <p:sp>
              <p:nvSpPr>
                <p:cNvPr id="5529" name="Google Shape;5529;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8"/>
              <p:cNvGrpSpPr/>
              <p:nvPr/>
            </p:nvGrpSpPr>
            <p:grpSpPr>
              <a:xfrm>
                <a:off x="4810167" y="3601567"/>
                <a:ext cx="31405" cy="26898"/>
                <a:chOff x="4810167" y="3601567"/>
                <a:chExt cx="31405" cy="26898"/>
              </a:xfrm>
            </p:grpSpPr>
            <p:sp>
              <p:nvSpPr>
                <p:cNvPr id="5532" name="Google Shape;5532;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8"/>
              <p:cNvGrpSpPr/>
              <p:nvPr/>
            </p:nvGrpSpPr>
            <p:grpSpPr>
              <a:xfrm>
                <a:off x="4831002" y="3373230"/>
                <a:ext cx="31405" cy="26898"/>
                <a:chOff x="4831002" y="3373230"/>
                <a:chExt cx="31405" cy="26898"/>
              </a:xfrm>
            </p:grpSpPr>
            <p:sp>
              <p:nvSpPr>
                <p:cNvPr id="5535" name="Google Shape;5535;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4719311" y="3355054"/>
                <a:ext cx="31499" cy="27001"/>
                <a:chOff x="4719311" y="3355054"/>
                <a:chExt cx="31499" cy="27001"/>
              </a:xfrm>
            </p:grpSpPr>
            <p:sp>
              <p:nvSpPr>
                <p:cNvPr id="5538" name="Google Shape;5538;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8"/>
              <p:cNvGrpSpPr/>
              <p:nvPr/>
            </p:nvGrpSpPr>
            <p:grpSpPr>
              <a:xfrm>
                <a:off x="4798755" y="3450260"/>
                <a:ext cx="26930" cy="26930"/>
                <a:chOff x="4798755" y="3450260"/>
                <a:chExt cx="26930" cy="26930"/>
              </a:xfrm>
            </p:grpSpPr>
            <p:sp>
              <p:nvSpPr>
                <p:cNvPr id="5541" name="Google Shape;5541;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4645576" y="3467555"/>
                <a:ext cx="31405" cy="26953"/>
                <a:chOff x="4645576" y="3467555"/>
                <a:chExt cx="31405" cy="26953"/>
              </a:xfrm>
            </p:grpSpPr>
            <p:sp>
              <p:nvSpPr>
                <p:cNvPr id="5544" name="Google Shape;5544;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8"/>
              <p:cNvGrpSpPr/>
              <p:nvPr/>
            </p:nvGrpSpPr>
            <p:grpSpPr>
              <a:xfrm>
                <a:off x="4687631" y="3583965"/>
                <a:ext cx="31499" cy="26898"/>
                <a:chOff x="4687631" y="3583965"/>
                <a:chExt cx="31499" cy="26898"/>
              </a:xfrm>
            </p:grpSpPr>
            <p:sp>
              <p:nvSpPr>
                <p:cNvPr id="5547" name="Google Shape;5547;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4719311" y="3471314"/>
                <a:ext cx="31499" cy="27001"/>
                <a:chOff x="4719311" y="3471314"/>
                <a:chExt cx="31499" cy="27001"/>
              </a:xfrm>
            </p:grpSpPr>
            <p:sp>
              <p:nvSpPr>
                <p:cNvPr id="5550" name="Google Shape;5550;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78"/>
              <p:cNvGrpSpPr/>
              <p:nvPr/>
            </p:nvGrpSpPr>
            <p:grpSpPr>
              <a:xfrm>
                <a:off x="4719311" y="3434404"/>
                <a:ext cx="31499" cy="26898"/>
                <a:chOff x="4719311" y="3434404"/>
                <a:chExt cx="31499" cy="26898"/>
              </a:xfrm>
            </p:grpSpPr>
            <p:sp>
              <p:nvSpPr>
                <p:cNvPr id="5553" name="Google Shape;5553;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8"/>
              <p:cNvGrpSpPr/>
              <p:nvPr/>
            </p:nvGrpSpPr>
            <p:grpSpPr>
              <a:xfrm>
                <a:off x="4768876" y="3401772"/>
                <a:ext cx="31499" cy="26898"/>
                <a:chOff x="4768876" y="3401772"/>
                <a:chExt cx="31499" cy="26898"/>
              </a:xfrm>
            </p:grpSpPr>
            <p:sp>
              <p:nvSpPr>
                <p:cNvPr id="5556" name="Google Shape;5556;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8"/>
              <p:cNvGrpSpPr/>
              <p:nvPr/>
            </p:nvGrpSpPr>
            <p:grpSpPr>
              <a:xfrm>
                <a:off x="4762214" y="3471377"/>
                <a:ext cx="26938" cy="26938"/>
                <a:chOff x="4762214" y="3471377"/>
                <a:chExt cx="26938" cy="26938"/>
              </a:xfrm>
            </p:grpSpPr>
            <p:sp>
              <p:nvSpPr>
                <p:cNvPr id="5559" name="Google Shape;5559;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78"/>
              <p:cNvGrpSpPr/>
              <p:nvPr/>
            </p:nvGrpSpPr>
            <p:grpSpPr>
              <a:xfrm>
                <a:off x="4790473" y="3344782"/>
                <a:ext cx="31405" cy="26898"/>
                <a:chOff x="4790473" y="3344782"/>
                <a:chExt cx="31405" cy="26898"/>
              </a:xfrm>
            </p:grpSpPr>
            <p:sp>
              <p:nvSpPr>
                <p:cNvPr id="5562" name="Google Shape;5562;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8"/>
              <p:cNvGrpSpPr/>
              <p:nvPr/>
            </p:nvGrpSpPr>
            <p:grpSpPr>
              <a:xfrm>
                <a:off x="4823774" y="3950733"/>
                <a:ext cx="37398" cy="32034"/>
                <a:chOff x="4823774" y="3950733"/>
                <a:chExt cx="37398" cy="32034"/>
              </a:xfrm>
            </p:grpSpPr>
            <p:sp>
              <p:nvSpPr>
                <p:cNvPr id="5565" name="Google Shape;5565;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8"/>
              <p:cNvGrpSpPr/>
              <p:nvPr/>
            </p:nvGrpSpPr>
            <p:grpSpPr>
              <a:xfrm>
                <a:off x="4823396" y="4110566"/>
                <a:ext cx="31405" cy="26906"/>
                <a:chOff x="4823396" y="4110566"/>
                <a:chExt cx="31405" cy="26906"/>
              </a:xfrm>
            </p:grpSpPr>
            <p:sp>
              <p:nvSpPr>
                <p:cNvPr id="5568" name="Google Shape;5568;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8"/>
              <p:cNvGrpSpPr/>
              <p:nvPr/>
            </p:nvGrpSpPr>
            <p:grpSpPr>
              <a:xfrm>
                <a:off x="4838332" y="3821150"/>
                <a:ext cx="31499" cy="26898"/>
                <a:chOff x="4838332" y="3821150"/>
                <a:chExt cx="31499" cy="26898"/>
              </a:xfrm>
            </p:grpSpPr>
            <p:sp>
              <p:nvSpPr>
                <p:cNvPr id="5571" name="Google Shape;5571;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4661275" y="3815007"/>
                <a:ext cx="36824" cy="31523"/>
                <a:chOff x="4661275" y="3815007"/>
                <a:chExt cx="36824" cy="31523"/>
              </a:xfrm>
            </p:grpSpPr>
            <p:sp>
              <p:nvSpPr>
                <p:cNvPr id="5574" name="Google Shape;5574;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8"/>
              <p:cNvGrpSpPr/>
              <p:nvPr/>
            </p:nvGrpSpPr>
            <p:grpSpPr>
              <a:xfrm>
                <a:off x="4558998" y="3851037"/>
                <a:ext cx="33591" cy="28699"/>
                <a:chOff x="4558998" y="3851037"/>
                <a:chExt cx="33591" cy="28699"/>
              </a:xfrm>
            </p:grpSpPr>
            <p:sp>
              <p:nvSpPr>
                <p:cNvPr id="5577" name="Google Shape;5577;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8"/>
              <p:cNvGrpSpPr/>
              <p:nvPr/>
            </p:nvGrpSpPr>
            <p:grpSpPr>
              <a:xfrm>
                <a:off x="4696762" y="3638587"/>
                <a:ext cx="33591" cy="28794"/>
                <a:chOff x="4696762" y="3638587"/>
                <a:chExt cx="33591" cy="28794"/>
              </a:xfrm>
            </p:grpSpPr>
            <p:sp>
              <p:nvSpPr>
                <p:cNvPr id="5580" name="Google Shape;5580;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8"/>
              <p:cNvGrpSpPr/>
              <p:nvPr/>
            </p:nvGrpSpPr>
            <p:grpSpPr>
              <a:xfrm>
                <a:off x="4929479" y="3939140"/>
                <a:ext cx="33497" cy="28692"/>
                <a:chOff x="4929479" y="3939140"/>
                <a:chExt cx="33497" cy="28692"/>
              </a:xfrm>
            </p:grpSpPr>
            <p:sp>
              <p:nvSpPr>
                <p:cNvPr id="5583" name="Google Shape;5583;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8"/>
              <p:cNvGrpSpPr/>
              <p:nvPr/>
            </p:nvGrpSpPr>
            <p:grpSpPr>
              <a:xfrm>
                <a:off x="4907119" y="3986039"/>
                <a:ext cx="33497" cy="28699"/>
                <a:chOff x="4907119" y="3986039"/>
                <a:chExt cx="33497" cy="28699"/>
              </a:xfrm>
            </p:grpSpPr>
            <p:sp>
              <p:nvSpPr>
                <p:cNvPr id="5586" name="Google Shape;5586;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8"/>
              <p:cNvGrpSpPr/>
              <p:nvPr/>
            </p:nvGrpSpPr>
            <p:grpSpPr>
              <a:xfrm>
                <a:off x="4911783" y="4048102"/>
                <a:ext cx="33591" cy="28762"/>
                <a:chOff x="4911783" y="4048102"/>
                <a:chExt cx="33591" cy="28762"/>
              </a:xfrm>
            </p:grpSpPr>
            <p:sp>
              <p:nvSpPr>
                <p:cNvPr id="5589" name="Google Shape;5589;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78"/>
              <p:cNvGrpSpPr/>
              <p:nvPr/>
            </p:nvGrpSpPr>
            <p:grpSpPr>
              <a:xfrm>
                <a:off x="4762623" y="3837847"/>
                <a:ext cx="42416" cy="36273"/>
                <a:chOff x="4762623" y="3837847"/>
                <a:chExt cx="42416" cy="36273"/>
              </a:xfrm>
            </p:grpSpPr>
            <p:sp>
              <p:nvSpPr>
                <p:cNvPr id="5594" name="Google Shape;5594;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8"/>
              <p:cNvGrpSpPr/>
              <p:nvPr/>
            </p:nvGrpSpPr>
            <p:grpSpPr>
              <a:xfrm>
                <a:off x="4746044" y="4104966"/>
                <a:ext cx="33497" cy="28699"/>
                <a:chOff x="4746044" y="4104966"/>
                <a:chExt cx="33497" cy="28699"/>
              </a:xfrm>
            </p:grpSpPr>
            <p:sp>
              <p:nvSpPr>
                <p:cNvPr id="5597" name="Google Shape;5597;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8"/>
              <p:cNvGrpSpPr/>
              <p:nvPr/>
            </p:nvGrpSpPr>
            <p:grpSpPr>
              <a:xfrm>
                <a:off x="4859646" y="4162554"/>
                <a:ext cx="33591" cy="28762"/>
                <a:chOff x="4859646" y="4162554"/>
                <a:chExt cx="33591" cy="28762"/>
              </a:xfrm>
            </p:grpSpPr>
            <p:sp>
              <p:nvSpPr>
                <p:cNvPr id="5600" name="Google Shape;5600;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8"/>
            <p:cNvGrpSpPr/>
            <p:nvPr/>
          </p:nvGrpSpPr>
          <p:grpSpPr>
            <a:xfrm>
              <a:off x="3597785" y="3274438"/>
              <a:ext cx="855610" cy="1122100"/>
              <a:chOff x="3597785" y="3274438"/>
              <a:chExt cx="855610" cy="1122100"/>
            </a:xfrm>
          </p:grpSpPr>
          <p:grpSp>
            <p:nvGrpSpPr>
              <p:cNvPr id="5603" name="Google Shape;5603;p78"/>
              <p:cNvGrpSpPr/>
              <p:nvPr/>
            </p:nvGrpSpPr>
            <p:grpSpPr>
              <a:xfrm>
                <a:off x="3617857" y="3284717"/>
                <a:ext cx="826785" cy="1099165"/>
                <a:chOff x="3617857" y="3284717"/>
                <a:chExt cx="826785" cy="1099165"/>
              </a:xfrm>
            </p:grpSpPr>
            <p:sp>
              <p:nvSpPr>
                <p:cNvPr id="5604" name="Google Shape;5604;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4180904" y="4251758"/>
                <a:ext cx="37783" cy="32420"/>
                <a:chOff x="4180904" y="4251758"/>
                <a:chExt cx="37783" cy="32420"/>
              </a:xfrm>
            </p:grpSpPr>
            <p:sp>
              <p:nvSpPr>
                <p:cNvPr id="5661" name="Google Shape;5661;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8"/>
              <p:cNvGrpSpPr/>
              <p:nvPr/>
            </p:nvGrpSpPr>
            <p:grpSpPr>
              <a:xfrm>
                <a:off x="4201644" y="4081324"/>
                <a:ext cx="37783" cy="32364"/>
                <a:chOff x="4201644" y="4081324"/>
                <a:chExt cx="37783" cy="32364"/>
              </a:xfrm>
            </p:grpSpPr>
            <p:sp>
              <p:nvSpPr>
                <p:cNvPr id="5664" name="Google Shape;5664;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8"/>
              <p:cNvGrpSpPr/>
              <p:nvPr/>
            </p:nvGrpSpPr>
            <p:grpSpPr>
              <a:xfrm>
                <a:off x="4284416" y="3887428"/>
                <a:ext cx="37783" cy="32451"/>
                <a:chOff x="4284416" y="3887428"/>
                <a:chExt cx="37783" cy="32451"/>
              </a:xfrm>
            </p:grpSpPr>
            <p:sp>
              <p:nvSpPr>
                <p:cNvPr id="5667" name="Google Shape;5667;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223721" y="3860404"/>
                <a:ext cx="37870" cy="32364"/>
                <a:chOff x="4223721" y="3860404"/>
                <a:chExt cx="37870" cy="32364"/>
              </a:xfrm>
            </p:grpSpPr>
            <p:sp>
              <p:nvSpPr>
                <p:cNvPr id="5670" name="Google Shape;5670;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104889" y="3699242"/>
                <a:ext cx="37776" cy="32357"/>
                <a:chOff x="4104889" y="3699242"/>
                <a:chExt cx="37776" cy="32357"/>
              </a:xfrm>
            </p:grpSpPr>
            <p:sp>
              <p:nvSpPr>
                <p:cNvPr id="5673" name="Google Shape;5673;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4143608" y="3475121"/>
                <a:ext cx="37878" cy="32420"/>
                <a:chOff x="4143608" y="3475121"/>
                <a:chExt cx="37878" cy="32420"/>
              </a:xfrm>
            </p:grpSpPr>
            <p:sp>
              <p:nvSpPr>
                <p:cNvPr id="5676" name="Google Shape;5676;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17248" y="3570893"/>
                <a:ext cx="37776" cy="32364"/>
                <a:chOff x="4217248" y="3570893"/>
                <a:chExt cx="37776" cy="32364"/>
              </a:xfrm>
            </p:grpSpPr>
            <p:sp>
              <p:nvSpPr>
                <p:cNvPr id="5679" name="Google Shape;5679;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8"/>
              <p:cNvGrpSpPr/>
              <p:nvPr/>
            </p:nvGrpSpPr>
            <p:grpSpPr>
              <a:xfrm>
                <a:off x="4255307" y="3431612"/>
                <a:ext cx="37776" cy="32451"/>
                <a:chOff x="4255307" y="3431612"/>
                <a:chExt cx="37776" cy="32451"/>
              </a:xfrm>
            </p:grpSpPr>
            <p:sp>
              <p:nvSpPr>
                <p:cNvPr id="5682" name="Google Shape;5682;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8"/>
              <p:cNvGrpSpPr/>
              <p:nvPr/>
            </p:nvGrpSpPr>
            <p:grpSpPr>
              <a:xfrm>
                <a:off x="3853052" y="3577398"/>
                <a:ext cx="37776" cy="32420"/>
                <a:chOff x="3853052" y="3577398"/>
                <a:chExt cx="37776" cy="32420"/>
              </a:xfrm>
            </p:grpSpPr>
            <p:sp>
              <p:nvSpPr>
                <p:cNvPr id="5685" name="Google Shape;5685;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4039908" y="3412107"/>
                <a:ext cx="37776" cy="32357"/>
                <a:chOff x="4039908" y="3412107"/>
                <a:chExt cx="37776" cy="32357"/>
              </a:xfrm>
            </p:grpSpPr>
            <p:sp>
              <p:nvSpPr>
                <p:cNvPr id="5688" name="Google Shape;5688;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8"/>
              <p:cNvGrpSpPr/>
              <p:nvPr/>
            </p:nvGrpSpPr>
            <p:grpSpPr>
              <a:xfrm>
                <a:off x="4017360" y="3342061"/>
                <a:ext cx="37870" cy="32380"/>
                <a:chOff x="4017360" y="3342061"/>
                <a:chExt cx="37870" cy="32380"/>
              </a:xfrm>
            </p:grpSpPr>
            <p:sp>
              <p:nvSpPr>
                <p:cNvPr id="5691" name="Google Shape;5691;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78"/>
              <p:cNvGrpSpPr/>
              <p:nvPr/>
            </p:nvGrpSpPr>
            <p:grpSpPr>
              <a:xfrm>
                <a:off x="3750870" y="3418650"/>
                <a:ext cx="37776" cy="32380"/>
                <a:chOff x="3750870" y="3418650"/>
                <a:chExt cx="37776" cy="32380"/>
              </a:xfrm>
            </p:grpSpPr>
            <p:sp>
              <p:nvSpPr>
                <p:cNvPr id="5696" name="Google Shape;5696;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3632509" y="3274438"/>
                <a:ext cx="37783" cy="32357"/>
                <a:chOff x="3632509" y="3274438"/>
                <a:chExt cx="37783" cy="32357"/>
              </a:xfrm>
            </p:grpSpPr>
            <p:sp>
              <p:nvSpPr>
                <p:cNvPr id="5699" name="Google Shape;5699;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3906424" y="3297561"/>
                <a:ext cx="37776" cy="32451"/>
                <a:chOff x="3906424" y="3297561"/>
                <a:chExt cx="37776" cy="32451"/>
              </a:xfrm>
            </p:grpSpPr>
            <p:sp>
              <p:nvSpPr>
                <p:cNvPr id="5702" name="Google Shape;5702;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3866084" y="3412107"/>
                <a:ext cx="37776" cy="32357"/>
                <a:chOff x="3866084" y="3412107"/>
                <a:chExt cx="37776" cy="32357"/>
              </a:xfrm>
            </p:grpSpPr>
            <p:sp>
              <p:nvSpPr>
                <p:cNvPr id="5705" name="Google Shape;5705;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4023919" y="3766409"/>
                <a:ext cx="37783" cy="32357"/>
                <a:chOff x="4023919" y="3766409"/>
                <a:chExt cx="37783" cy="32357"/>
              </a:xfrm>
            </p:grpSpPr>
            <p:sp>
              <p:nvSpPr>
                <p:cNvPr id="5708" name="Google Shape;5708;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3973882" y="3779449"/>
                <a:ext cx="37776" cy="32357"/>
                <a:chOff x="3973882" y="3779449"/>
                <a:chExt cx="37776" cy="32357"/>
              </a:xfrm>
            </p:grpSpPr>
            <p:sp>
              <p:nvSpPr>
                <p:cNvPr id="5711" name="Google Shape;5711;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073398" y="3838028"/>
                <a:ext cx="37776" cy="32380"/>
                <a:chOff x="4073398" y="3838028"/>
                <a:chExt cx="37776" cy="32380"/>
              </a:xfrm>
            </p:grpSpPr>
            <p:sp>
              <p:nvSpPr>
                <p:cNvPr id="5714" name="Google Shape;5714;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342672" y="4144496"/>
                <a:ext cx="37752" cy="32364"/>
                <a:chOff x="4342672" y="4144496"/>
                <a:chExt cx="37752" cy="32364"/>
              </a:xfrm>
            </p:grpSpPr>
            <p:sp>
              <p:nvSpPr>
                <p:cNvPr id="5717" name="Google Shape;5717;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406386" y="4056872"/>
                <a:ext cx="37783" cy="32364"/>
                <a:chOff x="4406386" y="4056872"/>
                <a:chExt cx="37783" cy="32364"/>
              </a:xfrm>
            </p:grpSpPr>
            <p:sp>
              <p:nvSpPr>
                <p:cNvPr id="5720" name="Google Shape;5720;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284416" y="4245254"/>
                <a:ext cx="37783" cy="32357"/>
                <a:chOff x="4284416" y="4245254"/>
                <a:chExt cx="37783" cy="32357"/>
              </a:xfrm>
            </p:grpSpPr>
            <p:sp>
              <p:nvSpPr>
                <p:cNvPr id="5723" name="Google Shape;5723;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219057" y="4331258"/>
                <a:ext cx="37776" cy="32364"/>
                <a:chOff x="4219057" y="4331258"/>
                <a:chExt cx="37776" cy="32364"/>
              </a:xfrm>
            </p:grpSpPr>
            <p:sp>
              <p:nvSpPr>
                <p:cNvPr id="5726" name="Google Shape;5726;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8"/>
              <p:cNvGrpSpPr/>
              <p:nvPr/>
            </p:nvGrpSpPr>
            <p:grpSpPr>
              <a:xfrm>
                <a:off x="4204122" y="4141688"/>
                <a:ext cx="33497" cy="28699"/>
                <a:chOff x="4204122" y="4141688"/>
                <a:chExt cx="33497" cy="28699"/>
              </a:xfrm>
            </p:grpSpPr>
            <p:sp>
              <p:nvSpPr>
                <p:cNvPr id="5729" name="Google Shape;5729;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8"/>
              <p:cNvGrpSpPr/>
              <p:nvPr/>
            </p:nvGrpSpPr>
            <p:grpSpPr>
              <a:xfrm>
                <a:off x="4301546" y="4003869"/>
                <a:ext cx="38916" cy="33324"/>
                <a:chOff x="4301546" y="4003869"/>
                <a:chExt cx="38916" cy="33324"/>
              </a:xfrm>
            </p:grpSpPr>
            <p:sp>
              <p:nvSpPr>
                <p:cNvPr id="5732" name="Google Shape;5732;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8"/>
              <p:cNvGrpSpPr/>
              <p:nvPr/>
            </p:nvGrpSpPr>
            <p:grpSpPr>
              <a:xfrm>
                <a:off x="4210681" y="3924669"/>
                <a:ext cx="36549" cy="31366"/>
                <a:chOff x="4210681" y="3924669"/>
                <a:chExt cx="36549" cy="31366"/>
              </a:xfrm>
            </p:grpSpPr>
            <p:sp>
              <p:nvSpPr>
                <p:cNvPr id="5735" name="Google Shape;5735;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8"/>
              <p:cNvGrpSpPr/>
              <p:nvPr/>
            </p:nvGrpSpPr>
            <p:grpSpPr>
              <a:xfrm>
                <a:off x="3987771" y="3628874"/>
                <a:ext cx="31499" cy="26993"/>
                <a:chOff x="3987771" y="3628874"/>
                <a:chExt cx="31499" cy="26993"/>
              </a:xfrm>
            </p:grpSpPr>
            <p:sp>
              <p:nvSpPr>
                <p:cNvPr id="5738" name="Google Shape;5738;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8"/>
              <p:cNvGrpSpPr/>
              <p:nvPr/>
            </p:nvGrpSpPr>
            <p:grpSpPr>
              <a:xfrm>
                <a:off x="4087382" y="3775674"/>
                <a:ext cx="31405" cy="26898"/>
                <a:chOff x="4087382" y="3775674"/>
                <a:chExt cx="31405" cy="26898"/>
              </a:xfrm>
            </p:grpSpPr>
            <p:sp>
              <p:nvSpPr>
                <p:cNvPr id="5741" name="Google Shape;5741;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8"/>
              <p:cNvGrpSpPr/>
              <p:nvPr/>
            </p:nvGrpSpPr>
            <p:grpSpPr>
              <a:xfrm>
                <a:off x="4118873" y="3856637"/>
                <a:ext cx="31405" cy="26906"/>
                <a:chOff x="4118873" y="3856637"/>
                <a:chExt cx="31405" cy="26906"/>
              </a:xfrm>
            </p:grpSpPr>
            <p:sp>
              <p:nvSpPr>
                <p:cNvPr id="5744" name="Google Shape;5744;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4168541" y="3639523"/>
                <a:ext cx="31499" cy="26906"/>
                <a:chOff x="4168541" y="3639523"/>
                <a:chExt cx="31499" cy="26906"/>
              </a:xfrm>
            </p:grpSpPr>
            <p:sp>
              <p:nvSpPr>
                <p:cNvPr id="5747" name="Google Shape;5747;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8"/>
              <p:cNvGrpSpPr/>
              <p:nvPr/>
            </p:nvGrpSpPr>
            <p:grpSpPr>
              <a:xfrm>
                <a:off x="3965789" y="3393545"/>
                <a:ext cx="31405" cy="26945"/>
                <a:chOff x="3965789" y="3393545"/>
                <a:chExt cx="31405" cy="26945"/>
              </a:xfrm>
            </p:grpSpPr>
            <p:sp>
              <p:nvSpPr>
                <p:cNvPr id="5750" name="Google Shape;5750;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8"/>
              <p:cNvGrpSpPr/>
              <p:nvPr/>
            </p:nvGrpSpPr>
            <p:grpSpPr>
              <a:xfrm>
                <a:off x="3925166" y="3491008"/>
                <a:ext cx="31405" cy="27001"/>
                <a:chOff x="3925166" y="3491008"/>
                <a:chExt cx="31405" cy="27001"/>
              </a:xfrm>
            </p:grpSpPr>
            <p:sp>
              <p:nvSpPr>
                <p:cNvPr id="5753" name="Google Shape;5753;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8"/>
              <p:cNvGrpSpPr/>
              <p:nvPr/>
            </p:nvGrpSpPr>
            <p:grpSpPr>
              <a:xfrm>
                <a:off x="3682845" y="3340976"/>
                <a:ext cx="31397" cy="26898"/>
                <a:chOff x="3682845" y="3340976"/>
                <a:chExt cx="31397" cy="26898"/>
              </a:xfrm>
            </p:grpSpPr>
            <p:sp>
              <p:nvSpPr>
                <p:cNvPr id="5756" name="Google Shape;5756;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8"/>
              <p:cNvGrpSpPr/>
              <p:nvPr/>
            </p:nvGrpSpPr>
            <p:grpSpPr>
              <a:xfrm>
                <a:off x="3795393" y="3353725"/>
                <a:ext cx="31499" cy="26993"/>
                <a:chOff x="3795393" y="3353725"/>
                <a:chExt cx="31499" cy="26993"/>
              </a:xfrm>
            </p:grpSpPr>
            <p:sp>
              <p:nvSpPr>
                <p:cNvPr id="5759" name="Google Shape;5759;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8"/>
              <p:cNvGrpSpPr/>
              <p:nvPr/>
            </p:nvGrpSpPr>
            <p:grpSpPr>
              <a:xfrm>
                <a:off x="4176909" y="4363221"/>
                <a:ext cx="38924" cy="33316"/>
                <a:chOff x="4176909" y="4363221"/>
                <a:chExt cx="38924" cy="33316"/>
              </a:xfrm>
            </p:grpSpPr>
            <p:sp>
              <p:nvSpPr>
                <p:cNvPr id="5762" name="Google Shape;5762;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8"/>
              <p:cNvGrpSpPr/>
              <p:nvPr/>
            </p:nvGrpSpPr>
            <p:grpSpPr>
              <a:xfrm>
                <a:off x="4226191" y="4007660"/>
                <a:ext cx="33560" cy="28770"/>
                <a:chOff x="4226191" y="4007660"/>
                <a:chExt cx="33560" cy="28770"/>
              </a:xfrm>
            </p:grpSpPr>
            <p:sp>
              <p:nvSpPr>
                <p:cNvPr id="5765" name="Google Shape;5765;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8"/>
              <p:cNvGrpSpPr/>
              <p:nvPr/>
            </p:nvGrpSpPr>
            <p:grpSpPr>
              <a:xfrm>
                <a:off x="3597785" y="3377045"/>
                <a:ext cx="33591" cy="28699"/>
                <a:chOff x="3597785" y="3377045"/>
                <a:chExt cx="33591" cy="28699"/>
              </a:xfrm>
            </p:grpSpPr>
            <p:sp>
              <p:nvSpPr>
                <p:cNvPr id="5768" name="Google Shape;5768;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8"/>
              <p:cNvGrpSpPr/>
              <p:nvPr/>
            </p:nvGrpSpPr>
            <p:grpSpPr>
              <a:xfrm>
                <a:off x="3887870" y="3669796"/>
                <a:ext cx="33591" cy="28692"/>
                <a:chOff x="3887870" y="3669796"/>
                <a:chExt cx="33591" cy="28692"/>
              </a:xfrm>
            </p:grpSpPr>
            <p:sp>
              <p:nvSpPr>
                <p:cNvPr id="5771" name="Google Shape;5771;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8"/>
              <p:cNvGrpSpPr/>
              <p:nvPr/>
            </p:nvGrpSpPr>
            <p:grpSpPr>
              <a:xfrm>
                <a:off x="3818320" y="3481625"/>
                <a:ext cx="33497" cy="28770"/>
                <a:chOff x="3818320" y="3481625"/>
                <a:chExt cx="33497" cy="28770"/>
              </a:xfrm>
            </p:grpSpPr>
            <p:sp>
              <p:nvSpPr>
                <p:cNvPr id="5774" name="Google Shape;5774;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8"/>
              <p:cNvGrpSpPr/>
              <p:nvPr/>
            </p:nvGrpSpPr>
            <p:grpSpPr>
              <a:xfrm>
                <a:off x="4278139" y="4120948"/>
                <a:ext cx="37492" cy="32129"/>
                <a:chOff x="4278139" y="4120948"/>
                <a:chExt cx="37492" cy="32129"/>
              </a:xfrm>
            </p:grpSpPr>
            <p:sp>
              <p:nvSpPr>
                <p:cNvPr id="5777" name="Google Shape;5777;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8"/>
              <p:cNvGrpSpPr/>
              <p:nvPr/>
            </p:nvGrpSpPr>
            <p:grpSpPr>
              <a:xfrm>
                <a:off x="4419898" y="3977388"/>
                <a:ext cx="33497" cy="28692"/>
                <a:chOff x="4419898" y="3977388"/>
                <a:chExt cx="33497" cy="28692"/>
              </a:xfrm>
            </p:grpSpPr>
            <p:sp>
              <p:nvSpPr>
                <p:cNvPr id="5780" name="Google Shape;5780;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8"/>
              <p:cNvGrpSpPr/>
              <p:nvPr/>
            </p:nvGrpSpPr>
            <p:grpSpPr>
              <a:xfrm>
                <a:off x="4158930" y="4034684"/>
                <a:ext cx="33497" cy="28762"/>
                <a:chOff x="4158930" y="4034684"/>
                <a:chExt cx="33497" cy="28762"/>
              </a:xfrm>
            </p:grpSpPr>
            <p:sp>
              <p:nvSpPr>
                <p:cNvPr id="5783" name="Google Shape;5783;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8"/>
              <p:cNvGrpSpPr/>
              <p:nvPr/>
            </p:nvGrpSpPr>
            <p:grpSpPr>
              <a:xfrm>
                <a:off x="4134949" y="3957049"/>
                <a:ext cx="33497" cy="28770"/>
                <a:chOff x="4134949" y="3957049"/>
                <a:chExt cx="33497" cy="28770"/>
              </a:xfrm>
            </p:grpSpPr>
            <p:sp>
              <p:nvSpPr>
                <p:cNvPr id="5786" name="Google Shape;5786;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8"/>
              <p:cNvGrpSpPr/>
              <p:nvPr/>
            </p:nvGrpSpPr>
            <p:grpSpPr>
              <a:xfrm>
                <a:off x="4193653" y="4184403"/>
                <a:ext cx="43580" cy="37264"/>
                <a:chOff x="4193653" y="4184403"/>
                <a:chExt cx="43580" cy="37264"/>
              </a:xfrm>
            </p:grpSpPr>
            <p:sp>
              <p:nvSpPr>
                <p:cNvPr id="5789" name="Google Shape;5789;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8"/>
              <p:cNvGrpSpPr/>
              <p:nvPr/>
            </p:nvGrpSpPr>
            <p:grpSpPr>
              <a:xfrm>
                <a:off x="4343600" y="3943844"/>
                <a:ext cx="43580" cy="37312"/>
                <a:chOff x="4343600" y="3943844"/>
                <a:chExt cx="43580" cy="37312"/>
              </a:xfrm>
            </p:grpSpPr>
            <p:sp>
              <p:nvSpPr>
                <p:cNvPr id="5792" name="Google Shape;5792;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8"/>
              <p:cNvGrpSpPr/>
              <p:nvPr/>
            </p:nvGrpSpPr>
            <p:grpSpPr>
              <a:xfrm>
                <a:off x="4172339" y="3381693"/>
                <a:ext cx="31499" cy="27001"/>
                <a:chOff x="4172339" y="3381693"/>
                <a:chExt cx="31499" cy="27001"/>
              </a:xfrm>
            </p:grpSpPr>
            <p:sp>
              <p:nvSpPr>
                <p:cNvPr id="5795" name="Google Shape;5795;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0"/>
        <p:cNvGrpSpPr/>
        <p:nvPr/>
      </p:nvGrpSpPr>
      <p:grpSpPr>
        <a:xfrm>
          <a:off x="0" y="0"/>
          <a:ext cx="0" cy="0"/>
          <a:chOff x="0" y="0"/>
          <a:chExt cx="0" cy="0"/>
        </a:xfrm>
      </p:grpSpPr>
      <p:grpSp>
        <p:nvGrpSpPr>
          <p:cNvPr id="5801" name="Google Shape;5801;p79"/>
          <p:cNvGrpSpPr/>
          <p:nvPr/>
        </p:nvGrpSpPr>
        <p:grpSpPr>
          <a:xfrm>
            <a:off x="729274" y="969771"/>
            <a:ext cx="2507799" cy="206239"/>
            <a:chOff x="106648" y="895722"/>
            <a:chExt cx="4481413" cy="374300"/>
          </a:xfrm>
        </p:grpSpPr>
        <p:grpSp>
          <p:nvGrpSpPr>
            <p:cNvPr id="5802" name="Google Shape;5802;p79"/>
            <p:cNvGrpSpPr/>
            <p:nvPr/>
          </p:nvGrpSpPr>
          <p:grpSpPr>
            <a:xfrm>
              <a:off x="2233276" y="895722"/>
              <a:ext cx="1082667" cy="223591"/>
              <a:chOff x="4808316" y="2800065"/>
              <a:chExt cx="1999386" cy="412910"/>
            </a:xfrm>
          </p:grpSpPr>
          <p:sp>
            <p:nvSpPr>
              <p:cNvPr id="5803" name="Google Shape;5803;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9"/>
              <p:cNvGrpSpPr/>
              <p:nvPr/>
            </p:nvGrpSpPr>
            <p:grpSpPr>
              <a:xfrm>
                <a:off x="4808316" y="2800065"/>
                <a:ext cx="92400" cy="411825"/>
                <a:chOff x="845575" y="2563700"/>
                <a:chExt cx="92400" cy="411825"/>
              </a:xfrm>
            </p:grpSpPr>
            <p:cxnSp>
              <p:nvCxnSpPr>
                <p:cNvPr id="5805" name="Google Shape;5805;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06" name="Google Shape;5806;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7" name="Google Shape;5807;p79"/>
            <p:cNvGrpSpPr/>
            <p:nvPr/>
          </p:nvGrpSpPr>
          <p:grpSpPr>
            <a:xfrm>
              <a:off x="106648" y="895722"/>
              <a:ext cx="1088401" cy="223591"/>
              <a:chOff x="881025" y="2800065"/>
              <a:chExt cx="2009975" cy="412910"/>
            </a:xfrm>
          </p:grpSpPr>
          <p:sp>
            <p:nvSpPr>
              <p:cNvPr id="5808" name="Google Shape;5808;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79"/>
              <p:cNvGrpSpPr/>
              <p:nvPr/>
            </p:nvGrpSpPr>
            <p:grpSpPr>
              <a:xfrm>
                <a:off x="881025" y="2800065"/>
                <a:ext cx="92400" cy="411825"/>
                <a:chOff x="845575" y="2563700"/>
                <a:chExt cx="92400" cy="411825"/>
              </a:xfrm>
            </p:grpSpPr>
            <p:cxnSp>
              <p:nvCxnSpPr>
                <p:cNvPr id="5810" name="Google Shape;5810;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1" name="Google Shape;5811;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2" name="Google Shape;5812;p79"/>
            <p:cNvGrpSpPr/>
            <p:nvPr/>
          </p:nvGrpSpPr>
          <p:grpSpPr>
            <a:xfrm>
              <a:off x="1172346" y="1047018"/>
              <a:ext cx="1083151" cy="223003"/>
              <a:chOff x="2849073" y="3079467"/>
              <a:chExt cx="2000279" cy="411825"/>
            </a:xfrm>
          </p:grpSpPr>
          <p:sp>
            <p:nvSpPr>
              <p:cNvPr id="5813" name="Google Shape;5813;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79"/>
              <p:cNvGrpSpPr/>
              <p:nvPr/>
            </p:nvGrpSpPr>
            <p:grpSpPr>
              <a:xfrm rot="10800000">
                <a:off x="2849073" y="3079467"/>
                <a:ext cx="92400" cy="411825"/>
                <a:chOff x="2070100" y="2563700"/>
                <a:chExt cx="92400" cy="411825"/>
              </a:xfrm>
            </p:grpSpPr>
            <p:cxnSp>
              <p:nvCxnSpPr>
                <p:cNvPr id="5815" name="Google Shape;5815;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6" name="Google Shape;5816;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7" name="Google Shape;5817;p79"/>
            <p:cNvGrpSpPr/>
            <p:nvPr/>
          </p:nvGrpSpPr>
          <p:grpSpPr>
            <a:xfrm>
              <a:off x="3290132" y="1047018"/>
              <a:ext cx="1297929" cy="223003"/>
              <a:chOff x="6760035" y="3079467"/>
              <a:chExt cx="2396914" cy="411825"/>
            </a:xfrm>
          </p:grpSpPr>
          <p:sp>
            <p:nvSpPr>
              <p:cNvPr id="5818" name="Google Shape;5818;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79"/>
              <p:cNvGrpSpPr/>
              <p:nvPr/>
            </p:nvGrpSpPr>
            <p:grpSpPr>
              <a:xfrm rot="10800000">
                <a:off x="6760035" y="3079467"/>
                <a:ext cx="92400" cy="411825"/>
                <a:chOff x="2070100" y="2563700"/>
                <a:chExt cx="92400" cy="411825"/>
              </a:xfrm>
            </p:grpSpPr>
            <p:cxnSp>
              <p:nvCxnSpPr>
                <p:cNvPr id="5820" name="Google Shape;5820;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21" name="Google Shape;5821;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2" name="Google Shape;5822;p79"/>
          <p:cNvGrpSpPr/>
          <p:nvPr/>
        </p:nvGrpSpPr>
        <p:grpSpPr>
          <a:xfrm>
            <a:off x="2147036" y="3369142"/>
            <a:ext cx="1086701" cy="799429"/>
            <a:chOff x="2183288" y="3555572"/>
            <a:chExt cx="1136241" cy="835873"/>
          </a:xfrm>
        </p:grpSpPr>
        <p:sp>
          <p:nvSpPr>
            <p:cNvPr id="5823" name="Google Shape;5823;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79"/>
            <p:cNvGrpSpPr/>
            <p:nvPr/>
          </p:nvGrpSpPr>
          <p:grpSpPr>
            <a:xfrm>
              <a:off x="2205895" y="3637269"/>
              <a:ext cx="1089848" cy="724993"/>
              <a:chOff x="2205895" y="3637269"/>
              <a:chExt cx="1089848" cy="724993"/>
            </a:xfrm>
          </p:grpSpPr>
          <p:sp>
            <p:nvSpPr>
              <p:cNvPr id="5825" name="Google Shape;5825;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2" name="Google Shape;5832;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33" name="Google Shape;5833;p79"/>
            <p:cNvGrpSpPr/>
            <p:nvPr/>
          </p:nvGrpSpPr>
          <p:grpSpPr>
            <a:xfrm>
              <a:off x="3173850" y="3779426"/>
              <a:ext cx="145679" cy="70048"/>
              <a:chOff x="3173850" y="3779426"/>
              <a:chExt cx="145679" cy="70048"/>
            </a:xfrm>
          </p:grpSpPr>
          <p:cxnSp>
            <p:nvCxnSpPr>
              <p:cNvPr id="5834" name="Google Shape;5834;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835" name="Google Shape;5835;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9"/>
            <p:cNvGrpSpPr/>
            <p:nvPr/>
          </p:nvGrpSpPr>
          <p:grpSpPr>
            <a:xfrm>
              <a:off x="2183288" y="4139483"/>
              <a:ext cx="145133" cy="70048"/>
              <a:chOff x="2183288" y="4139483"/>
              <a:chExt cx="145133" cy="70048"/>
            </a:xfrm>
          </p:grpSpPr>
          <p:cxnSp>
            <p:nvCxnSpPr>
              <p:cNvPr id="5837" name="Google Shape;5837;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838" name="Google Shape;5838;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0" name="Google Shape;5840;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41" name="Google Shape;5841;p79"/>
            <p:cNvGrpSpPr/>
            <p:nvPr/>
          </p:nvGrpSpPr>
          <p:grpSpPr>
            <a:xfrm>
              <a:off x="2943836" y="4268886"/>
              <a:ext cx="60717" cy="122559"/>
              <a:chOff x="2943836" y="4268886"/>
              <a:chExt cx="60717" cy="122559"/>
            </a:xfrm>
          </p:grpSpPr>
          <p:sp>
            <p:nvSpPr>
              <p:cNvPr id="5842" name="Google Shape;5842;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844" name="Google Shape;5844;p79"/>
          <p:cNvGrpSpPr/>
          <p:nvPr/>
        </p:nvGrpSpPr>
        <p:grpSpPr>
          <a:xfrm>
            <a:off x="3409981" y="1290142"/>
            <a:ext cx="1675870" cy="758251"/>
            <a:chOff x="3530532" y="1496185"/>
            <a:chExt cx="1562000" cy="706730"/>
          </a:xfrm>
        </p:grpSpPr>
        <p:cxnSp>
          <p:nvCxnSpPr>
            <p:cNvPr id="5845" name="Google Shape;5845;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846" name="Google Shape;5846;p79"/>
            <p:cNvGrpSpPr/>
            <p:nvPr/>
          </p:nvGrpSpPr>
          <p:grpSpPr>
            <a:xfrm>
              <a:off x="3530532" y="1496185"/>
              <a:ext cx="323430" cy="463587"/>
              <a:chOff x="3530532" y="1496185"/>
              <a:chExt cx="323430" cy="463587"/>
            </a:xfrm>
          </p:grpSpPr>
          <p:grpSp>
            <p:nvGrpSpPr>
              <p:cNvPr id="5847" name="Google Shape;5847;p79"/>
              <p:cNvGrpSpPr/>
              <p:nvPr/>
            </p:nvGrpSpPr>
            <p:grpSpPr>
              <a:xfrm>
                <a:off x="3567462" y="1496185"/>
                <a:ext cx="286500" cy="361376"/>
                <a:chOff x="3567462" y="1496185"/>
                <a:chExt cx="286500" cy="361376"/>
              </a:xfrm>
            </p:grpSpPr>
            <p:cxnSp>
              <p:nvCxnSpPr>
                <p:cNvPr id="5848" name="Google Shape;5848;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49" name="Google Shape;5849;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9"/>
            <p:cNvGrpSpPr/>
            <p:nvPr/>
          </p:nvGrpSpPr>
          <p:grpSpPr>
            <a:xfrm>
              <a:off x="3891569" y="1779209"/>
              <a:ext cx="323945" cy="423706"/>
              <a:chOff x="3891569" y="1779209"/>
              <a:chExt cx="323945" cy="423706"/>
            </a:xfrm>
          </p:grpSpPr>
          <p:grpSp>
            <p:nvGrpSpPr>
              <p:cNvPr id="5852" name="Google Shape;5852;p79"/>
              <p:cNvGrpSpPr/>
              <p:nvPr/>
            </p:nvGrpSpPr>
            <p:grpSpPr>
              <a:xfrm>
                <a:off x="3929014" y="1881638"/>
                <a:ext cx="286500" cy="321278"/>
                <a:chOff x="3929014" y="1881638"/>
                <a:chExt cx="286500" cy="321278"/>
              </a:xfrm>
            </p:grpSpPr>
            <p:cxnSp>
              <p:nvCxnSpPr>
                <p:cNvPr id="5853" name="Google Shape;5853;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854" name="Google Shape;5854;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9"/>
            <p:cNvGrpSpPr/>
            <p:nvPr/>
          </p:nvGrpSpPr>
          <p:grpSpPr>
            <a:xfrm>
              <a:off x="4252606" y="1496185"/>
              <a:ext cx="324721" cy="463587"/>
              <a:chOff x="4252606" y="1496185"/>
              <a:chExt cx="324721" cy="463587"/>
            </a:xfrm>
          </p:grpSpPr>
          <p:grpSp>
            <p:nvGrpSpPr>
              <p:cNvPr id="5857" name="Google Shape;5857;p79"/>
              <p:cNvGrpSpPr/>
              <p:nvPr/>
            </p:nvGrpSpPr>
            <p:grpSpPr>
              <a:xfrm>
                <a:off x="4290828" y="1496185"/>
                <a:ext cx="286500" cy="361376"/>
                <a:chOff x="4290828" y="1496185"/>
                <a:chExt cx="286500" cy="361376"/>
              </a:xfrm>
            </p:grpSpPr>
            <p:cxnSp>
              <p:nvCxnSpPr>
                <p:cNvPr id="5858" name="Google Shape;5858;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59" name="Google Shape;5859;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9"/>
            <p:cNvGrpSpPr/>
            <p:nvPr/>
          </p:nvGrpSpPr>
          <p:grpSpPr>
            <a:xfrm>
              <a:off x="4613643" y="1763716"/>
              <a:ext cx="325308" cy="439200"/>
              <a:chOff x="4613643" y="1763716"/>
              <a:chExt cx="325308" cy="439200"/>
            </a:xfrm>
          </p:grpSpPr>
          <p:grpSp>
            <p:nvGrpSpPr>
              <p:cNvPr id="5862" name="Google Shape;5862;p79"/>
              <p:cNvGrpSpPr/>
              <p:nvPr/>
            </p:nvGrpSpPr>
            <p:grpSpPr>
              <a:xfrm>
                <a:off x="4652451" y="1879538"/>
                <a:ext cx="286500" cy="323378"/>
                <a:chOff x="4652451" y="1879538"/>
                <a:chExt cx="286500" cy="323378"/>
              </a:xfrm>
            </p:grpSpPr>
            <p:cxnSp>
              <p:nvCxnSpPr>
                <p:cNvPr id="5863" name="Google Shape;5863;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864" name="Google Shape;5864;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79"/>
          <p:cNvGrpSpPr/>
          <p:nvPr/>
        </p:nvGrpSpPr>
        <p:grpSpPr>
          <a:xfrm>
            <a:off x="3421841" y="2143768"/>
            <a:ext cx="1652173" cy="391517"/>
            <a:chOff x="3512551" y="2358270"/>
            <a:chExt cx="1597383" cy="378533"/>
          </a:xfrm>
        </p:grpSpPr>
        <p:cxnSp>
          <p:nvCxnSpPr>
            <p:cNvPr id="5867" name="Google Shape;5867;p79"/>
            <p:cNvCxnSpPr>
              <a:stCxn id="5868" idx="6"/>
              <a:endCxn id="586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870" name="Google Shape;5870;p79"/>
            <p:cNvGrpSpPr/>
            <p:nvPr/>
          </p:nvGrpSpPr>
          <p:grpSpPr>
            <a:xfrm>
              <a:off x="3512551" y="2358270"/>
              <a:ext cx="225647" cy="307714"/>
              <a:chOff x="2182679" y="2004714"/>
              <a:chExt cx="792300" cy="1080458"/>
            </a:xfrm>
          </p:grpSpPr>
          <p:cxnSp>
            <p:nvCxnSpPr>
              <p:cNvPr id="5871" name="Google Shape;5871;p79"/>
              <p:cNvCxnSpPr>
                <a:stCxn id="587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68" name="Google Shape;5868;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9"/>
            <p:cNvGrpSpPr/>
            <p:nvPr/>
          </p:nvGrpSpPr>
          <p:grpSpPr>
            <a:xfrm>
              <a:off x="3969644" y="2440153"/>
              <a:ext cx="225853" cy="296651"/>
              <a:chOff x="3775710" y="1729289"/>
              <a:chExt cx="136500" cy="179289"/>
            </a:xfrm>
          </p:grpSpPr>
          <p:cxnSp>
            <p:nvCxnSpPr>
              <p:cNvPr id="5874" name="Google Shape;5874;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875" name="Google Shape;5875;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9"/>
            <p:cNvGrpSpPr/>
            <p:nvPr/>
          </p:nvGrpSpPr>
          <p:grpSpPr>
            <a:xfrm>
              <a:off x="4427051" y="2358270"/>
              <a:ext cx="225647" cy="307714"/>
              <a:chOff x="5393704" y="2004714"/>
              <a:chExt cx="792300" cy="1080458"/>
            </a:xfrm>
          </p:grpSpPr>
          <p:cxnSp>
            <p:nvCxnSpPr>
              <p:cNvPr id="5878" name="Google Shape;5878;p79"/>
              <p:cNvCxnSpPr>
                <a:stCxn id="587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80" name="Google Shape;5880;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9"/>
            <p:cNvGrpSpPr/>
            <p:nvPr/>
          </p:nvGrpSpPr>
          <p:grpSpPr>
            <a:xfrm>
              <a:off x="4884287" y="2440252"/>
              <a:ext cx="225647" cy="296532"/>
              <a:chOff x="6999166" y="2292572"/>
              <a:chExt cx="792300" cy="1041192"/>
            </a:xfrm>
          </p:grpSpPr>
          <p:cxnSp>
            <p:nvCxnSpPr>
              <p:cNvPr id="5882" name="Google Shape;5882;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869" name="Google Shape;5869;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79"/>
          <p:cNvGrpSpPr/>
          <p:nvPr/>
        </p:nvGrpSpPr>
        <p:grpSpPr>
          <a:xfrm>
            <a:off x="6842649" y="979967"/>
            <a:ext cx="1581844" cy="732818"/>
            <a:chOff x="634175" y="2986275"/>
            <a:chExt cx="3147949" cy="1458344"/>
          </a:xfrm>
        </p:grpSpPr>
        <p:cxnSp>
          <p:nvCxnSpPr>
            <p:cNvPr id="5885" name="Google Shape;5885;p79"/>
            <p:cNvCxnSpPr>
              <a:stCxn id="5886" idx="4"/>
              <a:endCxn id="588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888" name="Google Shape;5888;p79"/>
            <p:cNvCxnSpPr>
              <a:stCxn id="5887" idx="0"/>
              <a:endCxn id="588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0" name="Google Shape;5890;p79"/>
            <p:cNvCxnSpPr>
              <a:stCxn id="5889" idx="4"/>
              <a:endCxn id="589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2" name="Google Shape;5892;p79"/>
            <p:cNvCxnSpPr>
              <a:stCxn id="5891" idx="0"/>
              <a:endCxn id="589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893" name="Google Shape;5893;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9" name="Google Shape;5889;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6" name="Google Shape;5886;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91" name="Google Shape;5891;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7" name="Google Shape;5887;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894" name="Google Shape;5894;p79"/>
          <p:cNvGrpSpPr/>
          <p:nvPr/>
        </p:nvGrpSpPr>
        <p:grpSpPr>
          <a:xfrm>
            <a:off x="3410364" y="2674277"/>
            <a:ext cx="1675128" cy="313674"/>
            <a:chOff x="998425" y="1182125"/>
            <a:chExt cx="1065400" cy="199500"/>
          </a:xfrm>
        </p:grpSpPr>
        <p:sp>
          <p:nvSpPr>
            <p:cNvPr id="5895" name="Google Shape;5895;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9"/>
          <p:cNvGrpSpPr/>
          <p:nvPr/>
        </p:nvGrpSpPr>
        <p:grpSpPr>
          <a:xfrm>
            <a:off x="3410363" y="3630244"/>
            <a:ext cx="1675129" cy="525345"/>
            <a:chOff x="5194708" y="3484366"/>
            <a:chExt cx="3148148" cy="987304"/>
          </a:xfrm>
        </p:grpSpPr>
        <p:grpSp>
          <p:nvGrpSpPr>
            <p:cNvPr id="5901" name="Google Shape;5901;p79"/>
            <p:cNvGrpSpPr/>
            <p:nvPr/>
          </p:nvGrpSpPr>
          <p:grpSpPr>
            <a:xfrm>
              <a:off x="7531521" y="3484366"/>
              <a:ext cx="811335" cy="987304"/>
              <a:chOff x="3379425" y="1617275"/>
              <a:chExt cx="1090650" cy="1327200"/>
            </a:xfrm>
          </p:grpSpPr>
          <p:sp>
            <p:nvSpPr>
              <p:cNvPr id="5902" name="Google Shape;5902;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9"/>
            <p:cNvGrpSpPr/>
            <p:nvPr/>
          </p:nvGrpSpPr>
          <p:grpSpPr>
            <a:xfrm>
              <a:off x="6752546" y="3484366"/>
              <a:ext cx="811428" cy="987304"/>
              <a:chOff x="2332275" y="1617275"/>
              <a:chExt cx="1090775" cy="1327200"/>
            </a:xfrm>
          </p:grpSpPr>
          <p:sp>
            <p:nvSpPr>
              <p:cNvPr id="5906" name="Google Shape;5906;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9"/>
            <p:cNvGrpSpPr/>
            <p:nvPr/>
          </p:nvGrpSpPr>
          <p:grpSpPr>
            <a:xfrm>
              <a:off x="5973664" y="3484366"/>
              <a:ext cx="811335" cy="987304"/>
              <a:chOff x="1285250" y="1617275"/>
              <a:chExt cx="1090650" cy="1327200"/>
            </a:xfrm>
          </p:grpSpPr>
          <p:sp>
            <p:nvSpPr>
              <p:cNvPr id="5910" name="Google Shape;5910;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9"/>
            <p:cNvGrpSpPr/>
            <p:nvPr/>
          </p:nvGrpSpPr>
          <p:grpSpPr>
            <a:xfrm>
              <a:off x="5194708" y="3484366"/>
              <a:ext cx="811409" cy="987304"/>
              <a:chOff x="238125" y="1617275"/>
              <a:chExt cx="1090750" cy="1327200"/>
            </a:xfrm>
          </p:grpSpPr>
          <p:sp>
            <p:nvSpPr>
              <p:cNvPr id="5914" name="Google Shape;5914;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7" name="Google Shape;5917;p79"/>
          <p:cNvGrpSpPr/>
          <p:nvPr/>
        </p:nvGrpSpPr>
        <p:grpSpPr>
          <a:xfrm>
            <a:off x="6844048" y="2276133"/>
            <a:ext cx="1579046" cy="522230"/>
            <a:chOff x="6853641" y="2534077"/>
            <a:chExt cx="1515545" cy="501229"/>
          </a:xfrm>
        </p:grpSpPr>
        <p:grpSp>
          <p:nvGrpSpPr>
            <p:cNvPr id="5918" name="Google Shape;5918;p79"/>
            <p:cNvGrpSpPr/>
            <p:nvPr/>
          </p:nvGrpSpPr>
          <p:grpSpPr>
            <a:xfrm>
              <a:off x="6853641" y="2618923"/>
              <a:ext cx="1515545" cy="324556"/>
              <a:chOff x="6853641" y="2618923"/>
              <a:chExt cx="1515545" cy="324556"/>
            </a:xfrm>
          </p:grpSpPr>
          <p:sp>
            <p:nvSpPr>
              <p:cNvPr id="5919" name="Google Shape;5919;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9"/>
          <p:cNvGrpSpPr/>
          <p:nvPr/>
        </p:nvGrpSpPr>
        <p:grpSpPr>
          <a:xfrm>
            <a:off x="3438940" y="3151173"/>
            <a:ext cx="1617976" cy="346616"/>
            <a:chOff x="1808063" y="4294338"/>
            <a:chExt cx="3370782" cy="721817"/>
          </a:xfrm>
        </p:grpSpPr>
        <p:sp>
          <p:nvSpPr>
            <p:cNvPr id="5930" name="Google Shape;5930;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9"/>
          <p:cNvGrpSpPr/>
          <p:nvPr/>
        </p:nvGrpSpPr>
        <p:grpSpPr>
          <a:xfrm>
            <a:off x="5264936" y="3817923"/>
            <a:ext cx="1417067" cy="350605"/>
            <a:chOff x="4234950" y="2101012"/>
            <a:chExt cx="4219974" cy="1044090"/>
          </a:xfrm>
        </p:grpSpPr>
        <p:sp>
          <p:nvSpPr>
            <p:cNvPr id="5941" name="Google Shape;5941;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9"/>
          <p:cNvGrpSpPr/>
          <p:nvPr/>
        </p:nvGrpSpPr>
        <p:grpSpPr>
          <a:xfrm>
            <a:off x="6840408" y="1808681"/>
            <a:ext cx="1586327" cy="371557"/>
            <a:chOff x="1247650" y="2075423"/>
            <a:chExt cx="6648477" cy="1557238"/>
          </a:xfrm>
        </p:grpSpPr>
        <p:sp>
          <p:nvSpPr>
            <p:cNvPr id="5958" name="Google Shape;5958;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9"/>
          <p:cNvGrpSpPr/>
          <p:nvPr/>
        </p:nvGrpSpPr>
        <p:grpSpPr>
          <a:xfrm>
            <a:off x="5271678" y="961870"/>
            <a:ext cx="1415601" cy="1648533"/>
            <a:chOff x="1839112" y="2209163"/>
            <a:chExt cx="1918159" cy="2233784"/>
          </a:xfrm>
        </p:grpSpPr>
        <p:sp>
          <p:nvSpPr>
            <p:cNvPr id="5965" name="Google Shape;5965;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79"/>
            <p:cNvCxnSpPr>
              <a:stCxn id="5965" idx="6"/>
              <a:endCxn id="596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69" name="Google Shape;5969;p79"/>
            <p:cNvCxnSpPr>
              <a:stCxn id="5966" idx="4"/>
              <a:endCxn id="59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971" name="Google Shape;5971;p79"/>
            <p:cNvCxnSpPr>
              <a:stCxn id="5970" idx="6"/>
              <a:endCxn id="596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72" name="Google Shape;5972;p79"/>
            <p:cNvCxnSpPr>
              <a:stCxn id="5967" idx="4"/>
              <a:endCxn id="59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970" name="Google Shape;5970;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79"/>
            <p:cNvCxnSpPr>
              <a:endCxn id="597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976" name="Google Shape;5976;p79"/>
          <p:cNvGrpSpPr/>
          <p:nvPr/>
        </p:nvGrpSpPr>
        <p:grpSpPr>
          <a:xfrm>
            <a:off x="3428944" y="979954"/>
            <a:ext cx="1637968" cy="154942"/>
            <a:chOff x="238125" y="2506075"/>
            <a:chExt cx="7115411" cy="673075"/>
          </a:xfrm>
        </p:grpSpPr>
        <p:sp>
          <p:nvSpPr>
            <p:cNvPr id="5977" name="Google Shape;5977;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9"/>
          <p:cNvGrpSpPr/>
          <p:nvPr/>
        </p:nvGrpSpPr>
        <p:grpSpPr>
          <a:xfrm>
            <a:off x="1969680" y="1294672"/>
            <a:ext cx="1262932" cy="785408"/>
            <a:chOff x="548861" y="389676"/>
            <a:chExt cx="3843371" cy="2390163"/>
          </a:xfrm>
        </p:grpSpPr>
        <p:cxnSp>
          <p:nvCxnSpPr>
            <p:cNvPr id="5983" name="Google Shape;5983;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4" name="Google Shape;5984;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5" name="Google Shape;5985;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6" name="Google Shape;5986;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987" name="Google Shape;5987;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988" name="Google Shape;5988;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9" name="Google Shape;5989;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990" name="Google Shape;5990;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9"/>
          <p:cNvGrpSpPr/>
          <p:nvPr/>
        </p:nvGrpSpPr>
        <p:grpSpPr>
          <a:xfrm>
            <a:off x="757812" y="2401550"/>
            <a:ext cx="1412054" cy="633562"/>
            <a:chOff x="1187400" y="2529299"/>
            <a:chExt cx="6769193" cy="2241903"/>
          </a:xfrm>
        </p:grpSpPr>
        <p:sp>
          <p:nvSpPr>
            <p:cNvPr id="5997" name="Google Shape;5997;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98" name="Google Shape;5998;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99" name="Google Shape;5999;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0" name="Google Shape;6000;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1" name="Google Shape;6001;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2" name="Google Shape;6002;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3" name="Google Shape;6003;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04" name="Google Shape;6004;p79"/>
            <p:cNvCxnSpPr>
              <a:stCxn id="5997" idx="2"/>
              <a:endCxn id="599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5" name="Google Shape;6005;p79"/>
            <p:cNvCxnSpPr>
              <a:stCxn id="5999" idx="0"/>
              <a:endCxn id="599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6" name="Google Shape;6006;p79"/>
            <p:cNvCxnSpPr>
              <a:stCxn id="5999" idx="2"/>
              <a:endCxn id="600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7" name="Google Shape;6007;p79"/>
            <p:cNvCxnSpPr>
              <a:stCxn id="6000" idx="0"/>
              <a:endCxn id="599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8" name="Google Shape;6008;p79"/>
            <p:cNvCxnSpPr>
              <a:stCxn id="5998" idx="2"/>
              <a:endCxn id="600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9" name="Google Shape;6009;p79"/>
            <p:cNvCxnSpPr>
              <a:stCxn id="6002" idx="0"/>
              <a:endCxn id="599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10" name="Google Shape;6010;p79"/>
          <p:cNvGrpSpPr/>
          <p:nvPr/>
        </p:nvGrpSpPr>
        <p:grpSpPr>
          <a:xfrm>
            <a:off x="6844058" y="2894258"/>
            <a:ext cx="1579035" cy="540873"/>
            <a:chOff x="6895650" y="3126697"/>
            <a:chExt cx="1436662" cy="492105"/>
          </a:xfrm>
        </p:grpSpPr>
        <p:sp>
          <p:nvSpPr>
            <p:cNvPr id="6011" name="Google Shape;6011;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79"/>
            <p:cNvGrpSpPr/>
            <p:nvPr/>
          </p:nvGrpSpPr>
          <p:grpSpPr>
            <a:xfrm>
              <a:off x="6995957" y="3335810"/>
              <a:ext cx="1230393" cy="71754"/>
              <a:chOff x="6995957" y="3287964"/>
              <a:chExt cx="1230393" cy="71754"/>
            </a:xfrm>
          </p:grpSpPr>
          <p:sp>
            <p:nvSpPr>
              <p:cNvPr id="6017" name="Google Shape;6017;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79"/>
          <p:cNvGrpSpPr/>
          <p:nvPr/>
        </p:nvGrpSpPr>
        <p:grpSpPr>
          <a:xfrm>
            <a:off x="6842640" y="3531021"/>
            <a:ext cx="1581862" cy="650625"/>
            <a:chOff x="6777990" y="3710194"/>
            <a:chExt cx="1646915" cy="677382"/>
          </a:xfrm>
        </p:grpSpPr>
        <p:grpSp>
          <p:nvGrpSpPr>
            <p:cNvPr id="6023" name="Google Shape;6023;p79"/>
            <p:cNvGrpSpPr/>
            <p:nvPr/>
          </p:nvGrpSpPr>
          <p:grpSpPr>
            <a:xfrm>
              <a:off x="6777990" y="3874492"/>
              <a:ext cx="411129" cy="513083"/>
              <a:chOff x="6777990" y="3874492"/>
              <a:chExt cx="411129" cy="513083"/>
            </a:xfrm>
          </p:grpSpPr>
          <p:cxnSp>
            <p:nvCxnSpPr>
              <p:cNvPr id="6024" name="Google Shape;6024;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5" name="Google Shape;6025;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9"/>
            <p:cNvGrpSpPr/>
            <p:nvPr/>
          </p:nvGrpSpPr>
          <p:grpSpPr>
            <a:xfrm>
              <a:off x="7188425" y="3710194"/>
              <a:ext cx="411123" cy="520535"/>
              <a:chOff x="7188425" y="3710194"/>
              <a:chExt cx="411123" cy="520535"/>
            </a:xfrm>
          </p:grpSpPr>
          <p:cxnSp>
            <p:nvCxnSpPr>
              <p:cNvPr id="6027" name="Google Shape;6027;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8" name="Google Shape;6028;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9"/>
            <p:cNvGrpSpPr/>
            <p:nvPr/>
          </p:nvGrpSpPr>
          <p:grpSpPr>
            <a:xfrm>
              <a:off x="7603341" y="3874492"/>
              <a:ext cx="411474" cy="513083"/>
              <a:chOff x="7603341" y="3874492"/>
              <a:chExt cx="411474" cy="513083"/>
            </a:xfrm>
          </p:grpSpPr>
          <p:cxnSp>
            <p:nvCxnSpPr>
              <p:cNvPr id="6030" name="Google Shape;6030;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31" name="Google Shape;6031;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9"/>
            <p:cNvGrpSpPr/>
            <p:nvPr/>
          </p:nvGrpSpPr>
          <p:grpSpPr>
            <a:xfrm>
              <a:off x="8013776" y="3722847"/>
              <a:ext cx="411129" cy="507881"/>
              <a:chOff x="8013776" y="3722847"/>
              <a:chExt cx="411129" cy="507881"/>
            </a:xfrm>
          </p:grpSpPr>
          <p:cxnSp>
            <p:nvCxnSpPr>
              <p:cNvPr id="6033" name="Google Shape;6033;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034" name="Google Shape;6034;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5" name="Google Shape;6035;p79"/>
          <p:cNvGrpSpPr/>
          <p:nvPr/>
        </p:nvGrpSpPr>
        <p:grpSpPr>
          <a:xfrm>
            <a:off x="5262155" y="2703861"/>
            <a:ext cx="1421889" cy="1020603"/>
            <a:chOff x="5190863" y="2824811"/>
            <a:chExt cx="1544860" cy="1108869"/>
          </a:xfrm>
        </p:grpSpPr>
        <p:grpSp>
          <p:nvGrpSpPr>
            <p:cNvPr id="6036" name="Google Shape;6036;p79"/>
            <p:cNvGrpSpPr/>
            <p:nvPr/>
          </p:nvGrpSpPr>
          <p:grpSpPr>
            <a:xfrm>
              <a:off x="5938695" y="3176919"/>
              <a:ext cx="685761" cy="404739"/>
              <a:chOff x="5938695" y="3176919"/>
              <a:chExt cx="685761" cy="404739"/>
            </a:xfrm>
          </p:grpSpPr>
          <p:grpSp>
            <p:nvGrpSpPr>
              <p:cNvPr id="6037" name="Google Shape;6037;p79"/>
              <p:cNvGrpSpPr/>
              <p:nvPr/>
            </p:nvGrpSpPr>
            <p:grpSpPr>
              <a:xfrm>
                <a:off x="5938695" y="3176919"/>
                <a:ext cx="685761" cy="404739"/>
                <a:chOff x="5938695" y="3176919"/>
                <a:chExt cx="685761" cy="404739"/>
              </a:xfrm>
            </p:grpSpPr>
            <p:sp>
              <p:nvSpPr>
                <p:cNvPr id="6038" name="Google Shape;6038;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0" name="Google Shape;6040;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9"/>
            <p:cNvGrpSpPr/>
            <p:nvPr/>
          </p:nvGrpSpPr>
          <p:grpSpPr>
            <a:xfrm>
              <a:off x="5305233" y="3176835"/>
              <a:ext cx="685971" cy="404655"/>
              <a:chOff x="5305233" y="3176835"/>
              <a:chExt cx="685971" cy="404655"/>
            </a:xfrm>
          </p:grpSpPr>
          <p:grpSp>
            <p:nvGrpSpPr>
              <p:cNvPr id="6042" name="Google Shape;6042;p79"/>
              <p:cNvGrpSpPr/>
              <p:nvPr/>
            </p:nvGrpSpPr>
            <p:grpSpPr>
              <a:xfrm>
                <a:off x="5305233" y="3176835"/>
                <a:ext cx="685971" cy="404655"/>
                <a:chOff x="5305233" y="3176835"/>
                <a:chExt cx="685971" cy="404655"/>
              </a:xfrm>
            </p:grpSpPr>
            <p:sp>
              <p:nvSpPr>
                <p:cNvPr id="6043" name="Google Shape;6043;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9"/>
            <p:cNvGrpSpPr/>
            <p:nvPr/>
          </p:nvGrpSpPr>
          <p:grpSpPr>
            <a:xfrm>
              <a:off x="5657361" y="2824811"/>
              <a:ext cx="1078361" cy="404655"/>
              <a:chOff x="5657361" y="2824811"/>
              <a:chExt cx="1078361" cy="404655"/>
            </a:xfrm>
          </p:grpSpPr>
          <p:grpSp>
            <p:nvGrpSpPr>
              <p:cNvPr id="6048" name="Google Shape;6048;p79"/>
              <p:cNvGrpSpPr/>
              <p:nvPr/>
            </p:nvGrpSpPr>
            <p:grpSpPr>
              <a:xfrm>
                <a:off x="5657361" y="2824811"/>
                <a:ext cx="1078361" cy="404655"/>
                <a:chOff x="5657361" y="2824811"/>
                <a:chExt cx="1078361" cy="404655"/>
              </a:xfrm>
            </p:grpSpPr>
            <p:grpSp>
              <p:nvGrpSpPr>
                <p:cNvPr id="6049" name="Google Shape;6049;p79"/>
                <p:cNvGrpSpPr/>
                <p:nvPr/>
              </p:nvGrpSpPr>
              <p:grpSpPr>
                <a:xfrm>
                  <a:off x="5938485" y="2824811"/>
                  <a:ext cx="797237" cy="404655"/>
                  <a:chOff x="5938485" y="2824811"/>
                  <a:chExt cx="797237" cy="404655"/>
                </a:xfrm>
              </p:grpSpPr>
              <p:sp>
                <p:nvSpPr>
                  <p:cNvPr id="6050" name="Google Shape;6050;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5190863" y="3528942"/>
              <a:ext cx="1078026" cy="404739"/>
              <a:chOff x="5190863" y="3528942"/>
              <a:chExt cx="1078026" cy="404739"/>
            </a:xfrm>
          </p:grpSpPr>
          <p:sp>
            <p:nvSpPr>
              <p:cNvPr id="6055" name="Google Shape;6055;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190863" y="3528942"/>
                <a:ext cx="1078026" cy="404739"/>
                <a:chOff x="5190863" y="3528942"/>
                <a:chExt cx="1078026" cy="404739"/>
              </a:xfrm>
            </p:grpSpPr>
            <p:sp>
              <p:nvSpPr>
                <p:cNvPr id="6057" name="Google Shape;6057;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9" name="Google Shape;6059;p79"/>
          <p:cNvGrpSpPr/>
          <p:nvPr/>
        </p:nvGrpSpPr>
        <p:grpSpPr>
          <a:xfrm>
            <a:off x="728162" y="1268329"/>
            <a:ext cx="1086719" cy="879487"/>
            <a:chOff x="803162" y="1474292"/>
            <a:chExt cx="1086719" cy="879487"/>
          </a:xfrm>
        </p:grpSpPr>
        <p:grpSp>
          <p:nvGrpSpPr>
            <p:cNvPr id="6060" name="Google Shape;6060;p79"/>
            <p:cNvGrpSpPr/>
            <p:nvPr/>
          </p:nvGrpSpPr>
          <p:grpSpPr>
            <a:xfrm>
              <a:off x="803162" y="1625948"/>
              <a:ext cx="445856" cy="576579"/>
              <a:chOff x="803162" y="1625948"/>
              <a:chExt cx="445856" cy="576579"/>
            </a:xfrm>
          </p:grpSpPr>
          <p:sp>
            <p:nvSpPr>
              <p:cNvPr id="6061" name="Google Shape;6061;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79"/>
              <p:cNvGrpSpPr/>
              <p:nvPr/>
            </p:nvGrpSpPr>
            <p:grpSpPr>
              <a:xfrm>
                <a:off x="1056023" y="1625948"/>
                <a:ext cx="192995" cy="576579"/>
                <a:chOff x="1056023" y="1625948"/>
                <a:chExt cx="192995" cy="576579"/>
              </a:xfrm>
            </p:grpSpPr>
            <p:sp>
              <p:nvSpPr>
                <p:cNvPr id="6063" name="Google Shape;6063;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79"/>
            <p:cNvGrpSpPr/>
            <p:nvPr/>
          </p:nvGrpSpPr>
          <p:grpSpPr>
            <a:xfrm>
              <a:off x="1371406" y="1474292"/>
              <a:ext cx="518475" cy="879487"/>
              <a:chOff x="1398231" y="1474292"/>
              <a:chExt cx="518475" cy="879487"/>
            </a:xfrm>
          </p:grpSpPr>
          <p:grpSp>
            <p:nvGrpSpPr>
              <p:cNvPr id="6069" name="Google Shape;6069;p79"/>
              <p:cNvGrpSpPr/>
              <p:nvPr/>
            </p:nvGrpSpPr>
            <p:grpSpPr>
              <a:xfrm>
                <a:off x="1398231" y="1474292"/>
                <a:ext cx="518475" cy="341643"/>
                <a:chOff x="1398231" y="1474292"/>
                <a:chExt cx="518475" cy="341643"/>
              </a:xfrm>
            </p:grpSpPr>
            <p:sp>
              <p:nvSpPr>
                <p:cNvPr id="6070" name="Google Shape;6070;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79"/>
                <p:cNvGrpSpPr/>
                <p:nvPr/>
              </p:nvGrpSpPr>
              <p:grpSpPr>
                <a:xfrm>
                  <a:off x="1616453" y="1474292"/>
                  <a:ext cx="300253" cy="341643"/>
                  <a:chOff x="1616453" y="1475379"/>
                  <a:chExt cx="300253" cy="341643"/>
                </a:xfrm>
              </p:grpSpPr>
              <p:sp>
                <p:nvSpPr>
                  <p:cNvPr id="6072" name="Google Shape;6072;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9"/>
                  <p:cNvGrpSpPr/>
                  <p:nvPr/>
                </p:nvGrpSpPr>
                <p:grpSpPr>
                  <a:xfrm>
                    <a:off x="1839639" y="1475379"/>
                    <a:ext cx="77067" cy="341643"/>
                    <a:chOff x="1839639" y="1475379"/>
                    <a:chExt cx="77067" cy="341643"/>
                  </a:xfrm>
                </p:grpSpPr>
                <p:sp>
                  <p:nvSpPr>
                    <p:cNvPr id="6080" name="Google Shape;6080;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82" name="Google Shape;6082;p79"/>
              <p:cNvGrpSpPr/>
              <p:nvPr/>
            </p:nvGrpSpPr>
            <p:grpSpPr>
              <a:xfrm>
                <a:off x="1398451" y="2012951"/>
                <a:ext cx="518255" cy="340828"/>
                <a:chOff x="1398451" y="2012951"/>
                <a:chExt cx="518255" cy="340828"/>
              </a:xfrm>
            </p:grpSpPr>
            <p:sp>
              <p:nvSpPr>
                <p:cNvPr id="6083" name="Google Shape;6083;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79"/>
                <p:cNvGrpSpPr/>
                <p:nvPr/>
              </p:nvGrpSpPr>
              <p:grpSpPr>
                <a:xfrm>
                  <a:off x="1616453" y="2012951"/>
                  <a:ext cx="300253" cy="340828"/>
                  <a:chOff x="1616453" y="2013538"/>
                  <a:chExt cx="300253" cy="340828"/>
                </a:xfrm>
              </p:grpSpPr>
              <p:sp>
                <p:nvSpPr>
                  <p:cNvPr id="6085" name="Google Shape;6085;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79"/>
                  <p:cNvGrpSpPr/>
                  <p:nvPr/>
                </p:nvGrpSpPr>
                <p:grpSpPr>
                  <a:xfrm>
                    <a:off x="1839639" y="2013538"/>
                    <a:ext cx="77067" cy="340828"/>
                    <a:chOff x="1839639" y="2013538"/>
                    <a:chExt cx="77067" cy="340828"/>
                  </a:xfrm>
                </p:grpSpPr>
                <p:sp>
                  <p:nvSpPr>
                    <p:cNvPr id="6093" name="Google Shape;6093;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95" name="Google Shape;6095;p79"/>
          <p:cNvGrpSpPr/>
          <p:nvPr/>
        </p:nvGrpSpPr>
        <p:grpSpPr>
          <a:xfrm>
            <a:off x="724986" y="3399516"/>
            <a:ext cx="1368681" cy="682918"/>
            <a:chOff x="724986" y="3605478"/>
            <a:chExt cx="1368681" cy="682918"/>
          </a:xfrm>
        </p:grpSpPr>
        <p:grpSp>
          <p:nvGrpSpPr>
            <p:cNvPr id="6096" name="Google Shape;6096;p79"/>
            <p:cNvGrpSpPr/>
            <p:nvPr/>
          </p:nvGrpSpPr>
          <p:grpSpPr>
            <a:xfrm>
              <a:off x="1289102" y="3823629"/>
              <a:ext cx="240442" cy="250435"/>
              <a:chOff x="-165066" y="3843615"/>
              <a:chExt cx="221259" cy="230455"/>
            </a:xfrm>
          </p:grpSpPr>
          <p:sp>
            <p:nvSpPr>
              <p:cNvPr id="6097" name="Google Shape;6097;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9"/>
            <p:cNvGrpSpPr/>
            <p:nvPr/>
          </p:nvGrpSpPr>
          <p:grpSpPr>
            <a:xfrm>
              <a:off x="724986" y="3605478"/>
              <a:ext cx="1368681" cy="682918"/>
              <a:chOff x="724986" y="3605478"/>
              <a:chExt cx="1368681" cy="682918"/>
            </a:xfrm>
          </p:grpSpPr>
          <p:grpSp>
            <p:nvGrpSpPr>
              <p:cNvPr id="6118" name="Google Shape;6118;p79"/>
              <p:cNvGrpSpPr/>
              <p:nvPr/>
            </p:nvGrpSpPr>
            <p:grpSpPr>
              <a:xfrm>
                <a:off x="1498221" y="4047614"/>
                <a:ext cx="529172" cy="240783"/>
                <a:chOff x="1498221" y="4047614"/>
                <a:chExt cx="529172" cy="240783"/>
              </a:xfrm>
            </p:grpSpPr>
            <p:grpSp>
              <p:nvGrpSpPr>
                <p:cNvPr id="6119" name="Google Shape;6119;p79"/>
                <p:cNvGrpSpPr/>
                <p:nvPr/>
              </p:nvGrpSpPr>
              <p:grpSpPr>
                <a:xfrm>
                  <a:off x="1826655" y="4224370"/>
                  <a:ext cx="200738" cy="25631"/>
                  <a:chOff x="1826655" y="4224370"/>
                  <a:chExt cx="200738" cy="25631"/>
                </a:xfrm>
              </p:grpSpPr>
              <p:sp>
                <p:nvSpPr>
                  <p:cNvPr id="6120" name="Google Shape;6120;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1498221" y="4047614"/>
                  <a:ext cx="328444" cy="240783"/>
                  <a:chOff x="1498221" y="4047614"/>
                  <a:chExt cx="328444" cy="240783"/>
                </a:xfrm>
              </p:grpSpPr>
              <p:sp>
                <p:nvSpPr>
                  <p:cNvPr id="6123" name="Google Shape;6123;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79"/>
                  <p:cNvGrpSpPr/>
                  <p:nvPr/>
                </p:nvGrpSpPr>
                <p:grpSpPr>
                  <a:xfrm>
                    <a:off x="1498221" y="4047614"/>
                    <a:ext cx="150566" cy="190416"/>
                    <a:chOff x="1498221" y="4047614"/>
                    <a:chExt cx="150566" cy="190416"/>
                  </a:xfrm>
                </p:grpSpPr>
                <p:sp>
                  <p:nvSpPr>
                    <p:cNvPr id="6125" name="Google Shape;6125;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7" name="Google Shape;6127;p79"/>
              <p:cNvGrpSpPr/>
              <p:nvPr/>
            </p:nvGrpSpPr>
            <p:grpSpPr>
              <a:xfrm>
                <a:off x="1560718" y="3800594"/>
                <a:ext cx="532948" cy="302090"/>
                <a:chOff x="1560718" y="3800594"/>
                <a:chExt cx="532948" cy="302090"/>
              </a:xfrm>
            </p:grpSpPr>
            <p:grpSp>
              <p:nvGrpSpPr>
                <p:cNvPr id="6128" name="Google Shape;6128;p79"/>
                <p:cNvGrpSpPr/>
                <p:nvPr/>
              </p:nvGrpSpPr>
              <p:grpSpPr>
                <a:xfrm>
                  <a:off x="1912179" y="3827344"/>
                  <a:ext cx="181487" cy="25631"/>
                  <a:chOff x="1912179" y="3827344"/>
                  <a:chExt cx="181487" cy="25631"/>
                </a:xfrm>
              </p:grpSpPr>
              <p:sp>
                <p:nvSpPr>
                  <p:cNvPr id="6129" name="Google Shape;6129;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9"/>
                <p:cNvGrpSpPr/>
                <p:nvPr/>
              </p:nvGrpSpPr>
              <p:grpSpPr>
                <a:xfrm>
                  <a:off x="1912179" y="4044505"/>
                  <a:ext cx="181487" cy="25622"/>
                  <a:chOff x="1912179" y="4044506"/>
                  <a:chExt cx="181487" cy="25622"/>
                </a:xfrm>
              </p:grpSpPr>
              <p:sp>
                <p:nvSpPr>
                  <p:cNvPr id="6132" name="Google Shape;6132;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9"/>
                <p:cNvGrpSpPr/>
                <p:nvPr/>
              </p:nvGrpSpPr>
              <p:grpSpPr>
                <a:xfrm>
                  <a:off x="1560718" y="3800594"/>
                  <a:ext cx="351472" cy="302090"/>
                  <a:chOff x="1560718" y="3800594"/>
                  <a:chExt cx="351472" cy="302090"/>
                </a:xfrm>
              </p:grpSpPr>
              <p:grpSp>
                <p:nvGrpSpPr>
                  <p:cNvPr id="6135" name="Google Shape;6135;p79"/>
                  <p:cNvGrpSpPr/>
                  <p:nvPr/>
                </p:nvGrpSpPr>
                <p:grpSpPr>
                  <a:xfrm>
                    <a:off x="1560718" y="3842857"/>
                    <a:ext cx="173586" cy="217131"/>
                    <a:chOff x="1560718" y="3842857"/>
                    <a:chExt cx="173586" cy="217131"/>
                  </a:xfrm>
                </p:grpSpPr>
                <p:sp>
                  <p:nvSpPr>
                    <p:cNvPr id="6136" name="Google Shape;6136;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41" name="Google Shape;6141;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9"/>
              <p:cNvGrpSpPr/>
              <p:nvPr/>
            </p:nvGrpSpPr>
            <p:grpSpPr>
              <a:xfrm>
                <a:off x="785350" y="3605478"/>
                <a:ext cx="535311" cy="249245"/>
                <a:chOff x="785350" y="3605478"/>
                <a:chExt cx="535311" cy="249245"/>
              </a:xfrm>
            </p:grpSpPr>
            <p:grpSp>
              <p:nvGrpSpPr>
                <p:cNvPr id="6143" name="Google Shape;6143;p79"/>
                <p:cNvGrpSpPr/>
                <p:nvPr/>
              </p:nvGrpSpPr>
              <p:grpSpPr>
                <a:xfrm>
                  <a:off x="785350" y="3605478"/>
                  <a:ext cx="376191" cy="102736"/>
                  <a:chOff x="785350" y="3605478"/>
                  <a:chExt cx="376191" cy="102736"/>
                </a:xfrm>
              </p:grpSpPr>
              <p:sp>
                <p:nvSpPr>
                  <p:cNvPr id="6144" name="Google Shape;6144;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9"/>
                <p:cNvGrpSpPr/>
                <p:nvPr/>
              </p:nvGrpSpPr>
              <p:grpSpPr>
                <a:xfrm>
                  <a:off x="1161530" y="3655851"/>
                  <a:ext cx="159131" cy="198872"/>
                  <a:chOff x="1161530" y="3655851"/>
                  <a:chExt cx="159131" cy="198872"/>
                </a:xfrm>
              </p:grpSpPr>
              <p:sp>
                <p:nvSpPr>
                  <p:cNvPr id="6148" name="Google Shape;6148;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0" name="Google Shape;6150;p79"/>
              <p:cNvGrpSpPr/>
              <p:nvPr/>
            </p:nvGrpSpPr>
            <p:grpSpPr>
              <a:xfrm>
                <a:off x="785350" y="4047614"/>
                <a:ext cx="535311" cy="240783"/>
                <a:chOff x="785350" y="4047614"/>
                <a:chExt cx="535311" cy="240783"/>
              </a:xfrm>
            </p:grpSpPr>
            <p:grpSp>
              <p:nvGrpSpPr>
                <p:cNvPr id="6151" name="Google Shape;6151;p79"/>
                <p:cNvGrpSpPr/>
                <p:nvPr/>
              </p:nvGrpSpPr>
              <p:grpSpPr>
                <a:xfrm>
                  <a:off x="1161636" y="4047614"/>
                  <a:ext cx="159025" cy="190415"/>
                  <a:chOff x="1161636" y="4047614"/>
                  <a:chExt cx="159025" cy="190415"/>
                </a:xfrm>
              </p:grpSpPr>
              <p:sp>
                <p:nvSpPr>
                  <p:cNvPr id="6152" name="Google Shape;6152;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9"/>
                <p:cNvGrpSpPr/>
                <p:nvPr/>
              </p:nvGrpSpPr>
              <p:grpSpPr>
                <a:xfrm>
                  <a:off x="785350" y="4185661"/>
                  <a:ext cx="376191" cy="102736"/>
                  <a:chOff x="785350" y="4185661"/>
                  <a:chExt cx="376191" cy="102736"/>
                </a:xfrm>
              </p:grpSpPr>
              <p:sp>
                <p:nvSpPr>
                  <p:cNvPr id="6155" name="Google Shape;6155;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1501054" y="3605478"/>
                <a:ext cx="526340" cy="249240"/>
                <a:chOff x="1501054" y="3605478"/>
                <a:chExt cx="526340" cy="249240"/>
              </a:xfrm>
            </p:grpSpPr>
            <p:grpSp>
              <p:nvGrpSpPr>
                <p:cNvPr id="6159" name="Google Shape;6159;p79"/>
                <p:cNvGrpSpPr/>
                <p:nvPr/>
              </p:nvGrpSpPr>
              <p:grpSpPr>
                <a:xfrm>
                  <a:off x="1834208" y="3643867"/>
                  <a:ext cx="193185" cy="25622"/>
                  <a:chOff x="1834208" y="3643867"/>
                  <a:chExt cx="193185" cy="25622"/>
                </a:xfrm>
              </p:grpSpPr>
              <p:sp>
                <p:nvSpPr>
                  <p:cNvPr id="6160" name="Google Shape;6160;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9"/>
                <p:cNvGrpSpPr/>
                <p:nvPr/>
              </p:nvGrpSpPr>
              <p:grpSpPr>
                <a:xfrm>
                  <a:off x="1501054" y="3605478"/>
                  <a:ext cx="333165" cy="249240"/>
                  <a:chOff x="1501054" y="3605478"/>
                  <a:chExt cx="333165" cy="249240"/>
                </a:xfrm>
              </p:grpSpPr>
              <p:sp>
                <p:nvSpPr>
                  <p:cNvPr id="6163" name="Google Shape;6163;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79"/>
                  <p:cNvGrpSpPr/>
                  <p:nvPr/>
                </p:nvGrpSpPr>
                <p:grpSpPr>
                  <a:xfrm>
                    <a:off x="1501054" y="3655851"/>
                    <a:ext cx="155286" cy="198867"/>
                    <a:chOff x="1501054" y="3655851"/>
                    <a:chExt cx="155286" cy="198867"/>
                  </a:xfrm>
                </p:grpSpPr>
                <p:sp>
                  <p:nvSpPr>
                    <p:cNvPr id="6165" name="Google Shape;6165;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79"/>
              <p:cNvGrpSpPr/>
              <p:nvPr/>
            </p:nvGrpSpPr>
            <p:grpSpPr>
              <a:xfrm>
                <a:off x="724986" y="3800594"/>
                <a:ext cx="532950" cy="302090"/>
                <a:chOff x="724986" y="3800594"/>
                <a:chExt cx="532950" cy="302090"/>
              </a:xfrm>
            </p:grpSpPr>
            <p:grpSp>
              <p:nvGrpSpPr>
                <p:cNvPr id="6168" name="Google Shape;6168;p79"/>
                <p:cNvGrpSpPr/>
                <p:nvPr/>
              </p:nvGrpSpPr>
              <p:grpSpPr>
                <a:xfrm>
                  <a:off x="724986" y="4044367"/>
                  <a:ext cx="181314" cy="25626"/>
                  <a:chOff x="724986" y="4044367"/>
                  <a:chExt cx="181314" cy="25626"/>
                </a:xfrm>
              </p:grpSpPr>
              <p:sp>
                <p:nvSpPr>
                  <p:cNvPr id="6169" name="Google Shape;6169;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9"/>
                <p:cNvGrpSpPr/>
                <p:nvPr/>
              </p:nvGrpSpPr>
              <p:grpSpPr>
                <a:xfrm>
                  <a:off x="906290" y="3800594"/>
                  <a:ext cx="351646" cy="302090"/>
                  <a:chOff x="906290" y="3800594"/>
                  <a:chExt cx="351646" cy="302090"/>
                </a:xfrm>
              </p:grpSpPr>
              <p:grpSp>
                <p:nvGrpSpPr>
                  <p:cNvPr id="6172" name="Google Shape;6172;p79"/>
                  <p:cNvGrpSpPr/>
                  <p:nvPr/>
                </p:nvGrpSpPr>
                <p:grpSpPr>
                  <a:xfrm>
                    <a:off x="1084172" y="3842857"/>
                    <a:ext cx="173764" cy="217131"/>
                    <a:chOff x="1084172" y="3842857"/>
                    <a:chExt cx="173764" cy="217131"/>
                  </a:xfrm>
                </p:grpSpPr>
                <p:grpSp>
                  <p:nvGrpSpPr>
                    <p:cNvPr id="6173" name="Google Shape;6173;p79"/>
                    <p:cNvGrpSpPr/>
                    <p:nvPr/>
                  </p:nvGrpSpPr>
                  <p:grpSpPr>
                    <a:xfrm>
                      <a:off x="1156862" y="3936509"/>
                      <a:ext cx="101073" cy="25622"/>
                      <a:chOff x="1156862" y="3936509"/>
                      <a:chExt cx="101073" cy="25622"/>
                    </a:xfrm>
                  </p:grpSpPr>
                  <p:sp>
                    <p:nvSpPr>
                      <p:cNvPr id="6174" name="Google Shape;6174;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9"/>
                <p:cNvGrpSpPr/>
                <p:nvPr/>
              </p:nvGrpSpPr>
              <p:grpSpPr>
                <a:xfrm>
                  <a:off x="724986" y="3830189"/>
                  <a:ext cx="189533" cy="25626"/>
                  <a:chOff x="724986" y="3830189"/>
                  <a:chExt cx="189533" cy="25626"/>
                </a:xfrm>
              </p:grpSpPr>
              <p:sp>
                <p:nvSpPr>
                  <p:cNvPr id="6180" name="Google Shape;6180;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182" name="Google Shape;6182;p79"/>
          <p:cNvGrpSpPr/>
          <p:nvPr/>
        </p:nvGrpSpPr>
        <p:grpSpPr>
          <a:xfrm>
            <a:off x="2253298" y="2249677"/>
            <a:ext cx="948701" cy="935378"/>
            <a:chOff x="2253298" y="2428317"/>
            <a:chExt cx="948701" cy="935378"/>
          </a:xfrm>
        </p:grpSpPr>
        <p:sp>
          <p:nvSpPr>
            <p:cNvPr id="6183" name="Google Shape;6183;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9"/>
        <p:cNvGrpSpPr/>
        <p:nvPr/>
      </p:nvGrpSpPr>
      <p:grpSpPr>
        <a:xfrm>
          <a:off x="0" y="0"/>
          <a:ext cx="0" cy="0"/>
          <a:chOff x="0" y="0"/>
          <a:chExt cx="0" cy="0"/>
        </a:xfrm>
      </p:grpSpPr>
      <p:grpSp>
        <p:nvGrpSpPr>
          <p:cNvPr id="6220" name="Google Shape;6220;p80"/>
          <p:cNvGrpSpPr/>
          <p:nvPr/>
        </p:nvGrpSpPr>
        <p:grpSpPr>
          <a:xfrm>
            <a:off x="3339744" y="952977"/>
            <a:ext cx="2363393" cy="1017867"/>
            <a:chOff x="3292400" y="1219146"/>
            <a:chExt cx="2615240" cy="1110239"/>
          </a:xfrm>
        </p:grpSpPr>
        <p:sp>
          <p:nvSpPr>
            <p:cNvPr id="6221" name="Google Shape;6221;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222" name="Google Shape;6222;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23" name="Google Shape;6223;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224" name="Google Shape;6224;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225" name="Google Shape;6225;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226" name="Google Shape;6226;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227" name="Google Shape;6227;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228" name="Google Shape;6228;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229" name="Google Shape;6229;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230" name="Google Shape;6230;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231" name="Google Shape;6231;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2" name="Google Shape;6232;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3" name="Google Shape;6233;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4" name="Google Shape;6234;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5" name="Google Shape;6235;p80"/>
            <p:cNvGrpSpPr/>
            <p:nvPr/>
          </p:nvGrpSpPr>
          <p:grpSpPr>
            <a:xfrm>
              <a:off x="3748438" y="1378608"/>
              <a:ext cx="2159202" cy="903971"/>
              <a:chOff x="1683525" y="2179850"/>
              <a:chExt cx="4519050" cy="2134525"/>
            </a:xfrm>
          </p:grpSpPr>
          <p:sp>
            <p:nvSpPr>
              <p:cNvPr id="6236" name="Google Shape;6236;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7" name="Google Shape;6237;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8" name="Google Shape;6238;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9" name="Google Shape;6239;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0" name="Google Shape;6240;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1" name="Google Shape;6241;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2" name="Google Shape;6242;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3" name="Google Shape;6243;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4" name="Google Shape;6244;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5" name="Google Shape;6245;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6" name="Google Shape;6246;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7" name="Google Shape;6247;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248" name="Google Shape;6248;p80"/>
          <p:cNvGraphicFramePr/>
          <p:nvPr/>
        </p:nvGraphicFramePr>
        <p:xfrm>
          <a:off x="5935838" y="2130450"/>
          <a:ext cx="2491300" cy="868600"/>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249" name="Google Shape;6249;p80"/>
          <p:cNvGrpSpPr/>
          <p:nvPr/>
        </p:nvGrpSpPr>
        <p:grpSpPr>
          <a:xfrm>
            <a:off x="5913087" y="3189047"/>
            <a:ext cx="2519825" cy="1001454"/>
            <a:chOff x="1906114" y="789980"/>
            <a:chExt cx="1487676" cy="606868"/>
          </a:xfrm>
        </p:grpSpPr>
        <p:cxnSp>
          <p:nvCxnSpPr>
            <p:cNvPr id="6250" name="Google Shape;6250;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1" name="Google Shape;6251;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2" name="Google Shape;6252;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253" name="Google Shape;6253;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254" name="Google Shape;6254;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255" name="Google Shape;6255;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256" name="Google Shape;6256;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257" name="Google Shape;6257;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264" name="Google Shape;6264;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5" name="Google Shape;6265;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66" name="Google Shape;6266;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0"/>
          <p:cNvGrpSpPr/>
          <p:nvPr/>
        </p:nvGrpSpPr>
        <p:grpSpPr>
          <a:xfrm>
            <a:off x="712562" y="998005"/>
            <a:ext cx="2394370" cy="976502"/>
            <a:chOff x="749309" y="1112739"/>
            <a:chExt cx="2371603" cy="976502"/>
          </a:xfrm>
        </p:grpSpPr>
        <p:sp>
          <p:nvSpPr>
            <p:cNvPr id="6268" name="Google Shape;6268;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00" name="Google Shape;6300;p80"/>
          <p:cNvGraphicFramePr/>
          <p:nvPr/>
        </p:nvGraphicFramePr>
        <p:xfrm>
          <a:off x="5935863" y="996300"/>
          <a:ext cx="2491300" cy="976425"/>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01" name="Google Shape;6301;p80"/>
          <p:cNvGraphicFramePr/>
          <p:nvPr/>
        </p:nvGraphicFramePr>
        <p:xfrm>
          <a:off x="3342575" y="2130450"/>
          <a:ext cx="2363400" cy="868575"/>
        </p:xfrm>
        <a:graphic>
          <a:graphicData uri="http://schemas.openxmlformats.org/drawingml/2006/table">
            <a:tbl>
              <a:tblPr>
                <a:noFill/>
                <a:tableStyleId>{DF9743D4-9263-4D44-97CB-705B710A0014}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02" name="Google Shape;6302;p80"/>
          <p:cNvGrpSpPr/>
          <p:nvPr/>
        </p:nvGrpSpPr>
        <p:grpSpPr>
          <a:xfrm>
            <a:off x="4086504" y="2517093"/>
            <a:ext cx="1517436" cy="74460"/>
            <a:chOff x="3980086" y="2804397"/>
            <a:chExt cx="1227600" cy="66900"/>
          </a:xfrm>
        </p:grpSpPr>
        <p:sp>
          <p:nvSpPr>
            <p:cNvPr id="6303" name="Google Shape;630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0"/>
          <p:cNvGrpSpPr/>
          <p:nvPr/>
        </p:nvGrpSpPr>
        <p:grpSpPr>
          <a:xfrm>
            <a:off x="4711569" y="2809680"/>
            <a:ext cx="892956" cy="74460"/>
            <a:chOff x="3980086" y="2804397"/>
            <a:chExt cx="1227600" cy="66900"/>
          </a:xfrm>
        </p:grpSpPr>
        <p:sp>
          <p:nvSpPr>
            <p:cNvPr id="6306" name="Google Shape;6306;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0"/>
          <p:cNvGrpSpPr/>
          <p:nvPr/>
        </p:nvGrpSpPr>
        <p:grpSpPr>
          <a:xfrm>
            <a:off x="3344661" y="3168563"/>
            <a:ext cx="2363244" cy="1005943"/>
            <a:chOff x="3358415" y="3361302"/>
            <a:chExt cx="2363244" cy="1024695"/>
          </a:xfrm>
        </p:grpSpPr>
        <p:grpSp>
          <p:nvGrpSpPr>
            <p:cNvPr id="6309" name="Google Shape;6309;p80"/>
            <p:cNvGrpSpPr/>
            <p:nvPr/>
          </p:nvGrpSpPr>
          <p:grpSpPr>
            <a:xfrm>
              <a:off x="3358415" y="3361302"/>
              <a:ext cx="441300" cy="1024695"/>
              <a:chOff x="3358415" y="3361302"/>
              <a:chExt cx="441300" cy="1024695"/>
            </a:xfrm>
          </p:grpSpPr>
          <p:sp>
            <p:nvSpPr>
              <p:cNvPr id="6310" name="Google Shape;6310;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3838901" y="3361302"/>
              <a:ext cx="441300" cy="1024695"/>
              <a:chOff x="3838901" y="3361302"/>
              <a:chExt cx="441300" cy="1024695"/>
            </a:xfrm>
          </p:grpSpPr>
          <p:sp>
            <p:nvSpPr>
              <p:cNvPr id="6317" name="Google Shape;6317;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0"/>
            <p:cNvGrpSpPr/>
            <p:nvPr/>
          </p:nvGrpSpPr>
          <p:grpSpPr>
            <a:xfrm>
              <a:off x="4319387" y="3361302"/>
              <a:ext cx="441300" cy="1024695"/>
              <a:chOff x="4319387" y="3361302"/>
              <a:chExt cx="441300" cy="1024695"/>
            </a:xfrm>
          </p:grpSpPr>
          <p:sp>
            <p:nvSpPr>
              <p:cNvPr id="6324" name="Google Shape;6324;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0"/>
            <p:cNvGrpSpPr/>
            <p:nvPr/>
          </p:nvGrpSpPr>
          <p:grpSpPr>
            <a:xfrm>
              <a:off x="4799873" y="3361302"/>
              <a:ext cx="441300" cy="1024695"/>
              <a:chOff x="4799873" y="3361302"/>
              <a:chExt cx="441300" cy="1024695"/>
            </a:xfrm>
          </p:grpSpPr>
          <p:sp>
            <p:nvSpPr>
              <p:cNvPr id="6331" name="Google Shape;6331;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0"/>
            <p:cNvGrpSpPr/>
            <p:nvPr/>
          </p:nvGrpSpPr>
          <p:grpSpPr>
            <a:xfrm>
              <a:off x="5280360" y="3361302"/>
              <a:ext cx="441300" cy="1024695"/>
              <a:chOff x="5280360" y="3361302"/>
              <a:chExt cx="441300" cy="1024695"/>
            </a:xfrm>
          </p:grpSpPr>
          <p:sp>
            <p:nvSpPr>
              <p:cNvPr id="6338" name="Google Shape;6338;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344" name="Google Shape;6344;p80"/>
          <p:cNvGraphicFramePr/>
          <p:nvPr/>
        </p:nvGraphicFramePr>
        <p:xfrm>
          <a:off x="711088" y="2130450"/>
          <a:ext cx="2403600" cy="881400"/>
        </p:xfrm>
        <a:graphic>
          <a:graphicData uri="http://schemas.openxmlformats.org/drawingml/2006/table">
            <a:tbl>
              <a:tblPr>
                <a:noFill/>
                <a:tableStyleId>{DF9743D4-9263-4D44-97CB-705B710A0014}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45" name="Google Shape;6345;p80"/>
          <p:cNvGrpSpPr/>
          <p:nvPr/>
        </p:nvGrpSpPr>
        <p:grpSpPr>
          <a:xfrm>
            <a:off x="712613" y="3180175"/>
            <a:ext cx="2403614" cy="1005900"/>
            <a:chOff x="726450" y="3372825"/>
            <a:chExt cx="2403614" cy="1005900"/>
          </a:xfrm>
        </p:grpSpPr>
        <p:grpSp>
          <p:nvGrpSpPr>
            <p:cNvPr id="6346" name="Google Shape;6346;p80"/>
            <p:cNvGrpSpPr/>
            <p:nvPr/>
          </p:nvGrpSpPr>
          <p:grpSpPr>
            <a:xfrm>
              <a:off x="726450" y="3696000"/>
              <a:ext cx="2403614" cy="500898"/>
              <a:chOff x="726450" y="3696000"/>
              <a:chExt cx="2403614" cy="500898"/>
            </a:xfrm>
          </p:grpSpPr>
          <p:sp>
            <p:nvSpPr>
              <p:cNvPr id="6347" name="Google Shape;6347;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48" name="Google Shape;6348;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49" name="Google Shape;6349;p80"/>
            <p:cNvGrpSpPr/>
            <p:nvPr/>
          </p:nvGrpSpPr>
          <p:grpSpPr>
            <a:xfrm>
              <a:off x="1348050" y="3372825"/>
              <a:ext cx="1720425" cy="1005900"/>
              <a:chOff x="1348050" y="3372825"/>
              <a:chExt cx="1720425" cy="1005900"/>
            </a:xfrm>
          </p:grpSpPr>
          <p:sp>
            <p:nvSpPr>
              <p:cNvPr id="6350" name="Google Shape;6350;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1" name="Google Shape;6351;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2" name="Google Shape;6352;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3" name="Google Shape;6353;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4" name="Google Shape;6354;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55" name="Google Shape;6355;p80"/>
            <p:cNvGrpSpPr/>
            <p:nvPr/>
          </p:nvGrpSpPr>
          <p:grpSpPr>
            <a:xfrm>
              <a:off x="1455707" y="3731058"/>
              <a:ext cx="1491150" cy="417657"/>
              <a:chOff x="1455707" y="3731058"/>
              <a:chExt cx="1491150" cy="417657"/>
            </a:xfrm>
          </p:grpSpPr>
          <p:grpSp>
            <p:nvGrpSpPr>
              <p:cNvPr id="6356" name="Google Shape;6356;p80"/>
              <p:cNvGrpSpPr/>
              <p:nvPr/>
            </p:nvGrpSpPr>
            <p:grpSpPr>
              <a:xfrm>
                <a:off x="1472938" y="3745828"/>
                <a:ext cx="72126" cy="53788"/>
                <a:chOff x="1472938" y="3745828"/>
                <a:chExt cx="72126" cy="53788"/>
              </a:xfrm>
            </p:grpSpPr>
            <p:sp>
              <p:nvSpPr>
                <p:cNvPr id="6357" name="Google Shape;6357;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0"/>
              <p:cNvGrpSpPr/>
              <p:nvPr/>
            </p:nvGrpSpPr>
            <p:grpSpPr>
              <a:xfrm>
                <a:off x="1819181" y="4089633"/>
                <a:ext cx="72126" cy="53788"/>
                <a:chOff x="1819181" y="4089633"/>
                <a:chExt cx="72126" cy="53788"/>
              </a:xfrm>
            </p:grpSpPr>
            <p:sp>
              <p:nvSpPr>
                <p:cNvPr id="6360" name="Google Shape;6360;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1455707" y="4084171"/>
                <a:ext cx="64321" cy="64544"/>
                <a:chOff x="1455707" y="4084171"/>
                <a:chExt cx="64321" cy="64544"/>
              </a:xfrm>
            </p:grpSpPr>
            <p:sp>
              <p:nvSpPr>
                <p:cNvPr id="6363" name="Google Shape;6363;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0"/>
              <p:cNvGrpSpPr/>
              <p:nvPr/>
            </p:nvGrpSpPr>
            <p:grpSpPr>
              <a:xfrm>
                <a:off x="1818610" y="3731058"/>
                <a:ext cx="64321" cy="64544"/>
                <a:chOff x="1818610" y="3731058"/>
                <a:chExt cx="64321" cy="64544"/>
              </a:xfrm>
            </p:grpSpPr>
            <p:sp>
              <p:nvSpPr>
                <p:cNvPr id="6366" name="Google Shape;6366;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0"/>
              <p:cNvGrpSpPr/>
              <p:nvPr/>
            </p:nvGrpSpPr>
            <p:grpSpPr>
              <a:xfrm>
                <a:off x="2172491" y="4089633"/>
                <a:ext cx="72126" cy="53788"/>
                <a:chOff x="2172491" y="4089633"/>
                <a:chExt cx="72126" cy="53788"/>
              </a:xfrm>
            </p:grpSpPr>
            <p:sp>
              <p:nvSpPr>
                <p:cNvPr id="6369" name="Google Shape;6369;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0"/>
              <p:cNvGrpSpPr/>
              <p:nvPr/>
            </p:nvGrpSpPr>
            <p:grpSpPr>
              <a:xfrm>
                <a:off x="2171920" y="3731058"/>
                <a:ext cx="64321" cy="64544"/>
                <a:chOff x="2171920" y="3731058"/>
                <a:chExt cx="64321" cy="64544"/>
              </a:xfrm>
            </p:grpSpPr>
            <p:sp>
              <p:nvSpPr>
                <p:cNvPr id="6372" name="Google Shape;6372;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0"/>
              <p:cNvGrpSpPr/>
              <p:nvPr/>
            </p:nvGrpSpPr>
            <p:grpSpPr>
              <a:xfrm>
                <a:off x="2874730" y="3745828"/>
                <a:ext cx="72126" cy="53788"/>
                <a:chOff x="2874730" y="3745828"/>
                <a:chExt cx="72126" cy="53788"/>
              </a:xfrm>
            </p:grpSpPr>
            <p:sp>
              <p:nvSpPr>
                <p:cNvPr id="6375" name="Google Shape;6375;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0"/>
              <p:cNvGrpSpPr/>
              <p:nvPr/>
            </p:nvGrpSpPr>
            <p:grpSpPr>
              <a:xfrm>
                <a:off x="2878589" y="4081481"/>
                <a:ext cx="64321" cy="64544"/>
                <a:chOff x="2878589" y="4081481"/>
                <a:chExt cx="64321" cy="64544"/>
              </a:xfrm>
            </p:grpSpPr>
            <p:sp>
              <p:nvSpPr>
                <p:cNvPr id="6378" name="Google Shape;6378;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0"/>
              <p:cNvGrpSpPr/>
              <p:nvPr/>
            </p:nvGrpSpPr>
            <p:grpSpPr>
              <a:xfrm>
                <a:off x="2525796" y="4089633"/>
                <a:ext cx="72126" cy="53788"/>
                <a:chOff x="2525796" y="4089633"/>
                <a:chExt cx="72126" cy="53788"/>
              </a:xfrm>
            </p:grpSpPr>
            <p:sp>
              <p:nvSpPr>
                <p:cNvPr id="6381" name="Google Shape;6381;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0"/>
              <p:cNvGrpSpPr/>
              <p:nvPr/>
            </p:nvGrpSpPr>
            <p:grpSpPr>
              <a:xfrm>
                <a:off x="2525225" y="3731058"/>
                <a:ext cx="64321" cy="64544"/>
                <a:chOff x="2525225" y="3731058"/>
                <a:chExt cx="64321" cy="64544"/>
              </a:xfrm>
            </p:grpSpPr>
            <p:sp>
              <p:nvSpPr>
                <p:cNvPr id="6384" name="Google Shape;6384;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grpSp>
        <p:nvGrpSpPr>
          <p:cNvPr id="6390" name="Google Shape;6390;p81"/>
          <p:cNvGrpSpPr/>
          <p:nvPr/>
        </p:nvGrpSpPr>
        <p:grpSpPr>
          <a:xfrm>
            <a:off x="716991" y="971306"/>
            <a:ext cx="845921" cy="690752"/>
            <a:chOff x="732428" y="1198513"/>
            <a:chExt cx="845921" cy="690752"/>
          </a:xfrm>
        </p:grpSpPr>
        <p:grpSp>
          <p:nvGrpSpPr>
            <p:cNvPr id="6391" name="Google Shape;6391;p81"/>
            <p:cNvGrpSpPr/>
            <p:nvPr/>
          </p:nvGrpSpPr>
          <p:grpSpPr>
            <a:xfrm>
              <a:off x="823030" y="1198513"/>
              <a:ext cx="755319" cy="690752"/>
              <a:chOff x="823030" y="1198513"/>
              <a:chExt cx="755319" cy="690752"/>
            </a:xfrm>
          </p:grpSpPr>
          <p:sp>
            <p:nvSpPr>
              <p:cNvPr id="6392" name="Google Shape;6392;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732428" y="1239937"/>
              <a:ext cx="739912" cy="607886"/>
              <a:chOff x="732428" y="1239937"/>
              <a:chExt cx="739912" cy="607886"/>
            </a:xfrm>
          </p:grpSpPr>
          <p:sp>
            <p:nvSpPr>
              <p:cNvPr id="6395" name="Google Shape;6395;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732428" y="1277018"/>
              <a:ext cx="702832" cy="533758"/>
              <a:chOff x="732428" y="1277018"/>
              <a:chExt cx="702832" cy="533758"/>
            </a:xfrm>
          </p:grpSpPr>
          <p:sp>
            <p:nvSpPr>
              <p:cNvPr id="6398" name="Google Shape;6398;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931170" y="1306653"/>
              <a:ext cx="647179" cy="474455"/>
              <a:chOff x="931170" y="1306653"/>
              <a:chExt cx="647179" cy="474455"/>
            </a:xfrm>
          </p:grpSpPr>
          <p:sp>
            <p:nvSpPr>
              <p:cNvPr id="6401" name="Google Shape;6401;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3948600" y="971313"/>
            <a:ext cx="634656" cy="699982"/>
            <a:chOff x="5985650" y="2860025"/>
            <a:chExt cx="1396075" cy="1539775"/>
          </a:xfrm>
        </p:grpSpPr>
        <p:sp>
          <p:nvSpPr>
            <p:cNvPr id="6405" name="Google Shape;6405;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1"/>
          <p:cNvGrpSpPr/>
          <p:nvPr/>
        </p:nvGrpSpPr>
        <p:grpSpPr>
          <a:xfrm>
            <a:off x="4704250" y="971306"/>
            <a:ext cx="725845" cy="699975"/>
            <a:chOff x="4249973" y="1201875"/>
            <a:chExt cx="1958568" cy="1888762"/>
          </a:xfrm>
        </p:grpSpPr>
        <p:sp>
          <p:nvSpPr>
            <p:cNvPr id="6438" name="Google Shape;6438;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81"/>
            <p:cNvGrpSpPr/>
            <p:nvPr/>
          </p:nvGrpSpPr>
          <p:grpSpPr>
            <a:xfrm>
              <a:off x="5853086" y="1789142"/>
              <a:ext cx="355454" cy="1048099"/>
              <a:chOff x="5576108" y="2016725"/>
              <a:chExt cx="565200" cy="1666560"/>
            </a:xfrm>
          </p:grpSpPr>
          <p:sp>
            <p:nvSpPr>
              <p:cNvPr id="6440" name="Google Shape;6440;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1" name="Google Shape;6441;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1"/>
            <p:cNvGrpSpPr/>
            <p:nvPr/>
          </p:nvGrpSpPr>
          <p:grpSpPr>
            <a:xfrm>
              <a:off x="4869455" y="2691676"/>
              <a:ext cx="1013897" cy="398961"/>
              <a:chOff x="4012057" y="3451825"/>
              <a:chExt cx="1612175" cy="634379"/>
            </a:xfrm>
          </p:grpSpPr>
          <p:sp>
            <p:nvSpPr>
              <p:cNvPr id="6443" name="Google Shape;6443;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4" name="Google Shape;6444;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1"/>
            <p:cNvGrpSpPr/>
            <p:nvPr/>
          </p:nvGrpSpPr>
          <p:grpSpPr>
            <a:xfrm>
              <a:off x="4276937" y="2155961"/>
              <a:ext cx="651965" cy="891358"/>
              <a:chOff x="3069908" y="2599997"/>
              <a:chExt cx="1036675" cy="1417328"/>
            </a:xfrm>
          </p:grpSpPr>
          <p:sp>
            <p:nvSpPr>
              <p:cNvPr id="6446" name="Google Shape;6446;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7" name="Google Shape;6447;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5054918" y="1201875"/>
              <a:ext cx="999548" cy="602711"/>
              <a:chOff x="4306958" y="1082925"/>
              <a:chExt cx="1589359" cy="958358"/>
            </a:xfrm>
          </p:grpSpPr>
          <p:sp>
            <p:nvSpPr>
              <p:cNvPr id="6449" name="Google Shape;6449;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0" name="Google Shape;6450;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1"/>
            <p:cNvGrpSpPr/>
            <p:nvPr/>
          </p:nvGrpSpPr>
          <p:grpSpPr>
            <a:xfrm>
              <a:off x="4249973" y="1303451"/>
              <a:ext cx="799317" cy="841334"/>
              <a:chOff x="3027033" y="1244439"/>
              <a:chExt cx="1270977" cy="1337786"/>
            </a:xfrm>
          </p:grpSpPr>
          <p:sp>
            <p:nvSpPr>
              <p:cNvPr id="6452" name="Google Shape;6452;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3" name="Google Shape;6453;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4" name="Google Shape;6454;p81"/>
          <p:cNvGrpSpPr/>
          <p:nvPr/>
        </p:nvGrpSpPr>
        <p:grpSpPr>
          <a:xfrm>
            <a:off x="4057114" y="1858087"/>
            <a:ext cx="750769" cy="683784"/>
            <a:chOff x="4204684" y="2104422"/>
            <a:chExt cx="699822" cy="637382"/>
          </a:xfrm>
        </p:grpSpPr>
        <p:grpSp>
          <p:nvGrpSpPr>
            <p:cNvPr id="6455" name="Google Shape;6455;p81"/>
            <p:cNvGrpSpPr/>
            <p:nvPr/>
          </p:nvGrpSpPr>
          <p:grpSpPr>
            <a:xfrm>
              <a:off x="4204684" y="2430067"/>
              <a:ext cx="342957" cy="311738"/>
              <a:chOff x="4204684" y="2430067"/>
              <a:chExt cx="342957" cy="311738"/>
            </a:xfrm>
          </p:grpSpPr>
          <p:sp>
            <p:nvSpPr>
              <p:cNvPr id="6456" name="Google Shape;6456;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1"/>
            <p:cNvGrpSpPr/>
            <p:nvPr/>
          </p:nvGrpSpPr>
          <p:grpSpPr>
            <a:xfrm>
              <a:off x="4561586" y="2430067"/>
              <a:ext cx="342920" cy="311738"/>
              <a:chOff x="4561586" y="2430067"/>
              <a:chExt cx="342920" cy="311738"/>
            </a:xfrm>
          </p:grpSpPr>
          <p:sp>
            <p:nvSpPr>
              <p:cNvPr id="6459" name="Google Shape;6459;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4561586" y="2104422"/>
              <a:ext cx="342920" cy="311738"/>
              <a:chOff x="4561586" y="2104422"/>
              <a:chExt cx="342920" cy="311738"/>
            </a:xfrm>
          </p:grpSpPr>
          <p:sp>
            <p:nvSpPr>
              <p:cNvPr id="6462" name="Google Shape;6462;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4204684" y="2104422"/>
              <a:ext cx="342957" cy="311664"/>
              <a:chOff x="4204684" y="2104422"/>
              <a:chExt cx="342957" cy="311664"/>
            </a:xfrm>
          </p:grpSpPr>
          <p:sp>
            <p:nvSpPr>
              <p:cNvPr id="6465" name="Google Shape;6465;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81"/>
          <p:cNvGrpSpPr/>
          <p:nvPr/>
        </p:nvGrpSpPr>
        <p:grpSpPr>
          <a:xfrm>
            <a:off x="5521547" y="971301"/>
            <a:ext cx="660591" cy="688867"/>
            <a:chOff x="5830645" y="1267368"/>
            <a:chExt cx="530340" cy="553040"/>
          </a:xfrm>
        </p:grpSpPr>
        <p:sp>
          <p:nvSpPr>
            <p:cNvPr id="6468" name="Google Shape;6468;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81"/>
            <p:cNvGrpSpPr/>
            <p:nvPr/>
          </p:nvGrpSpPr>
          <p:grpSpPr>
            <a:xfrm>
              <a:off x="5830645" y="1267368"/>
              <a:ext cx="259743" cy="269909"/>
              <a:chOff x="5830645" y="1267368"/>
              <a:chExt cx="259743" cy="269909"/>
            </a:xfrm>
          </p:grpSpPr>
          <p:sp>
            <p:nvSpPr>
              <p:cNvPr id="6470" name="Google Shape;6470;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6101293" y="1267368"/>
              <a:ext cx="259692" cy="269909"/>
              <a:chOff x="6101293" y="1267368"/>
              <a:chExt cx="259692" cy="269909"/>
            </a:xfrm>
          </p:grpSpPr>
          <p:sp>
            <p:nvSpPr>
              <p:cNvPr id="6473" name="Google Shape;6473;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1"/>
            <p:cNvGrpSpPr/>
            <p:nvPr/>
          </p:nvGrpSpPr>
          <p:grpSpPr>
            <a:xfrm>
              <a:off x="5830645" y="1550500"/>
              <a:ext cx="259692" cy="269909"/>
              <a:chOff x="5830645" y="1550500"/>
              <a:chExt cx="259692" cy="269909"/>
            </a:xfrm>
          </p:grpSpPr>
          <p:sp>
            <p:nvSpPr>
              <p:cNvPr id="6476" name="Google Shape;6476;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1"/>
            <p:cNvGrpSpPr/>
            <p:nvPr/>
          </p:nvGrpSpPr>
          <p:grpSpPr>
            <a:xfrm>
              <a:off x="6101293" y="1550500"/>
              <a:ext cx="259692" cy="269909"/>
              <a:chOff x="6101293" y="1550500"/>
              <a:chExt cx="259692" cy="269909"/>
            </a:xfrm>
          </p:grpSpPr>
          <p:sp>
            <p:nvSpPr>
              <p:cNvPr id="6479" name="Google Shape;6479;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1" name="Google Shape;6481;p81"/>
          <p:cNvGrpSpPr/>
          <p:nvPr/>
        </p:nvGrpSpPr>
        <p:grpSpPr>
          <a:xfrm>
            <a:off x="723700" y="1861760"/>
            <a:ext cx="697154" cy="679574"/>
            <a:chOff x="2679875" y="2361475"/>
            <a:chExt cx="780425" cy="760575"/>
          </a:xfrm>
        </p:grpSpPr>
        <p:sp>
          <p:nvSpPr>
            <p:cNvPr id="6482" name="Google Shape;6482;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3122859" y="971352"/>
            <a:ext cx="735829" cy="684547"/>
            <a:chOff x="3351965" y="1148808"/>
            <a:chExt cx="750770" cy="698375"/>
          </a:xfrm>
        </p:grpSpPr>
        <p:grpSp>
          <p:nvGrpSpPr>
            <p:cNvPr id="6489" name="Google Shape;6489;p81"/>
            <p:cNvGrpSpPr/>
            <p:nvPr/>
          </p:nvGrpSpPr>
          <p:grpSpPr>
            <a:xfrm>
              <a:off x="3586796" y="1148808"/>
              <a:ext cx="294857" cy="286830"/>
              <a:chOff x="3750225" y="1774000"/>
              <a:chExt cx="149575" cy="145525"/>
            </a:xfrm>
          </p:grpSpPr>
          <p:sp>
            <p:nvSpPr>
              <p:cNvPr id="6490" name="Google Shape;6490;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1"/>
            <p:cNvGrpSpPr/>
            <p:nvPr/>
          </p:nvGrpSpPr>
          <p:grpSpPr>
            <a:xfrm>
              <a:off x="3779245" y="1375768"/>
              <a:ext cx="323490" cy="286978"/>
              <a:chOff x="3847850" y="1889150"/>
              <a:chExt cx="164100" cy="145600"/>
            </a:xfrm>
          </p:grpSpPr>
          <p:sp>
            <p:nvSpPr>
              <p:cNvPr id="6493" name="Google Shape;6493;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3351965" y="1330435"/>
              <a:ext cx="295449" cy="285401"/>
              <a:chOff x="3631100" y="1866150"/>
              <a:chExt cx="149875" cy="144800"/>
            </a:xfrm>
          </p:grpSpPr>
          <p:sp>
            <p:nvSpPr>
              <p:cNvPr id="6496" name="Google Shape;6496;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1"/>
            <p:cNvGrpSpPr/>
            <p:nvPr/>
          </p:nvGrpSpPr>
          <p:grpSpPr>
            <a:xfrm>
              <a:off x="3548208" y="1560352"/>
              <a:ext cx="294808" cy="286830"/>
              <a:chOff x="3730650" y="1982800"/>
              <a:chExt cx="149550" cy="145525"/>
            </a:xfrm>
          </p:grpSpPr>
          <p:sp>
            <p:nvSpPr>
              <p:cNvPr id="6499" name="Google Shape;6499;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81"/>
          <p:cNvGrpSpPr/>
          <p:nvPr/>
        </p:nvGrpSpPr>
        <p:grpSpPr>
          <a:xfrm>
            <a:off x="7624512" y="971306"/>
            <a:ext cx="804565" cy="677795"/>
            <a:chOff x="7636443" y="1204988"/>
            <a:chExt cx="804565" cy="677795"/>
          </a:xfrm>
        </p:grpSpPr>
        <p:grpSp>
          <p:nvGrpSpPr>
            <p:cNvPr id="6502" name="Google Shape;6502;p81"/>
            <p:cNvGrpSpPr/>
            <p:nvPr/>
          </p:nvGrpSpPr>
          <p:grpSpPr>
            <a:xfrm>
              <a:off x="7636443" y="1509705"/>
              <a:ext cx="804565" cy="373078"/>
              <a:chOff x="7636443" y="1509705"/>
              <a:chExt cx="804565" cy="373078"/>
            </a:xfrm>
          </p:grpSpPr>
          <p:sp>
            <p:nvSpPr>
              <p:cNvPr id="6503" name="Google Shape;6503;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7636443" y="1408133"/>
              <a:ext cx="804565" cy="373078"/>
              <a:chOff x="7636443" y="1408133"/>
              <a:chExt cx="804565" cy="373078"/>
            </a:xfrm>
          </p:grpSpPr>
          <p:sp>
            <p:nvSpPr>
              <p:cNvPr id="6506" name="Google Shape;6506;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1"/>
            <p:cNvGrpSpPr/>
            <p:nvPr/>
          </p:nvGrpSpPr>
          <p:grpSpPr>
            <a:xfrm>
              <a:off x="7636443" y="1306560"/>
              <a:ext cx="804565" cy="373078"/>
              <a:chOff x="7636443" y="1306560"/>
              <a:chExt cx="804565" cy="373078"/>
            </a:xfrm>
          </p:grpSpPr>
          <p:sp>
            <p:nvSpPr>
              <p:cNvPr id="6509" name="Google Shape;6509;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7636443" y="1204988"/>
              <a:ext cx="804565" cy="373078"/>
              <a:chOff x="7636443" y="1204988"/>
              <a:chExt cx="804565" cy="373078"/>
            </a:xfrm>
          </p:grpSpPr>
          <p:sp>
            <p:nvSpPr>
              <p:cNvPr id="6512" name="Google Shape;6512;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4" name="Google Shape;6514;p81"/>
          <p:cNvGrpSpPr/>
          <p:nvPr/>
        </p:nvGrpSpPr>
        <p:grpSpPr>
          <a:xfrm>
            <a:off x="4963358" y="1878721"/>
            <a:ext cx="661339" cy="661188"/>
            <a:chOff x="3990000" y="975400"/>
            <a:chExt cx="3934200" cy="3933300"/>
          </a:xfrm>
        </p:grpSpPr>
        <p:sp>
          <p:nvSpPr>
            <p:cNvPr id="6515" name="Google Shape;6515;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1"/>
          <p:cNvGrpSpPr/>
          <p:nvPr/>
        </p:nvGrpSpPr>
        <p:grpSpPr>
          <a:xfrm>
            <a:off x="6607006" y="1857359"/>
            <a:ext cx="868881" cy="684241"/>
            <a:chOff x="6598259" y="2078634"/>
            <a:chExt cx="868881" cy="684241"/>
          </a:xfrm>
        </p:grpSpPr>
        <p:sp>
          <p:nvSpPr>
            <p:cNvPr id="6520" name="Google Shape;6520;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6" name="Google Shape;6526;p81"/>
            <p:cNvGrpSpPr/>
            <p:nvPr/>
          </p:nvGrpSpPr>
          <p:grpSpPr>
            <a:xfrm>
              <a:off x="6808175" y="2078634"/>
              <a:ext cx="452229" cy="684241"/>
              <a:chOff x="6808175" y="2078634"/>
              <a:chExt cx="452229" cy="684241"/>
            </a:xfrm>
          </p:grpSpPr>
          <p:sp>
            <p:nvSpPr>
              <p:cNvPr id="6527" name="Google Shape;6527;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1"/>
              <p:cNvGrpSpPr/>
              <p:nvPr/>
            </p:nvGrpSpPr>
            <p:grpSpPr>
              <a:xfrm>
                <a:off x="6821586" y="2078634"/>
                <a:ext cx="426871" cy="684241"/>
                <a:chOff x="6821586" y="2078634"/>
                <a:chExt cx="426871" cy="684241"/>
              </a:xfrm>
            </p:grpSpPr>
            <p:grpSp>
              <p:nvGrpSpPr>
                <p:cNvPr id="6534" name="Google Shape;6534;p81"/>
                <p:cNvGrpSpPr/>
                <p:nvPr/>
              </p:nvGrpSpPr>
              <p:grpSpPr>
                <a:xfrm>
                  <a:off x="6821586" y="2078634"/>
                  <a:ext cx="426871" cy="684241"/>
                  <a:chOff x="6821586" y="2078634"/>
                  <a:chExt cx="426871" cy="684241"/>
                </a:xfrm>
              </p:grpSpPr>
              <p:sp>
                <p:nvSpPr>
                  <p:cNvPr id="6535" name="Google Shape;6535;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60" name="Google Shape;6560;p81"/>
          <p:cNvGrpSpPr/>
          <p:nvPr/>
        </p:nvGrpSpPr>
        <p:grpSpPr>
          <a:xfrm>
            <a:off x="5780173" y="1862968"/>
            <a:ext cx="671358" cy="671358"/>
            <a:chOff x="6535625" y="760425"/>
            <a:chExt cx="1665900" cy="1665900"/>
          </a:xfrm>
        </p:grpSpPr>
        <p:sp>
          <p:nvSpPr>
            <p:cNvPr id="6561" name="Google Shape;6561;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716989" y="3531368"/>
            <a:ext cx="1340789" cy="640830"/>
            <a:chOff x="238125" y="1151100"/>
            <a:chExt cx="7139450" cy="3412300"/>
          </a:xfrm>
        </p:grpSpPr>
        <p:sp>
          <p:nvSpPr>
            <p:cNvPr id="6566" name="Google Shape;6566;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1"/>
          <p:cNvGrpSpPr/>
          <p:nvPr/>
        </p:nvGrpSpPr>
        <p:grpSpPr>
          <a:xfrm>
            <a:off x="5584212" y="2734649"/>
            <a:ext cx="985357" cy="585764"/>
            <a:chOff x="5145061" y="2881789"/>
            <a:chExt cx="1107641" cy="658458"/>
          </a:xfrm>
        </p:grpSpPr>
        <p:grpSp>
          <p:nvGrpSpPr>
            <p:cNvPr id="6579" name="Google Shape;6579;p81"/>
            <p:cNvGrpSpPr/>
            <p:nvPr/>
          </p:nvGrpSpPr>
          <p:grpSpPr>
            <a:xfrm>
              <a:off x="5722989" y="3244587"/>
              <a:ext cx="529713" cy="295659"/>
              <a:chOff x="5722989" y="3244587"/>
              <a:chExt cx="529713" cy="295659"/>
            </a:xfrm>
          </p:grpSpPr>
          <p:sp>
            <p:nvSpPr>
              <p:cNvPr id="6580" name="Google Shape;6580;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1" name="Google Shape;6581;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2" name="Google Shape;6582;p81"/>
            <p:cNvGrpSpPr/>
            <p:nvPr/>
          </p:nvGrpSpPr>
          <p:grpSpPr>
            <a:xfrm>
              <a:off x="5145061" y="3244587"/>
              <a:ext cx="536807" cy="295659"/>
              <a:chOff x="5145061" y="3244587"/>
              <a:chExt cx="536807" cy="295659"/>
            </a:xfrm>
          </p:grpSpPr>
          <p:sp>
            <p:nvSpPr>
              <p:cNvPr id="6583" name="Google Shape;6583;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4" name="Google Shape;6584;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5" name="Google Shape;6585;p81"/>
            <p:cNvGrpSpPr/>
            <p:nvPr/>
          </p:nvGrpSpPr>
          <p:grpSpPr>
            <a:xfrm>
              <a:off x="5341327" y="2898245"/>
              <a:ext cx="532309" cy="614891"/>
              <a:chOff x="5341327" y="2898245"/>
              <a:chExt cx="532309" cy="614891"/>
            </a:xfrm>
          </p:grpSpPr>
          <p:sp>
            <p:nvSpPr>
              <p:cNvPr id="6586" name="Google Shape;6586;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7" name="Google Shape;6587;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8" name="Google Shape;6588;p81"/>
            <p:cNvGrpSpPr/>
            <p:nvPr/>
          </p:nvGrpSpPr>
          <p:grpSpPr>
            <a:xfrm>
              <a:off x="5532290" y="2881789"/>
              <a:ext cx="620516" cy="305456"/>
              <a:chOff x="5532290" y="2881789"/>
              <a:chExt cx="620516" cy="305456"/>
            </a:xfrm>
          </p:grpSpPr>
          <p:sp>
            <p:nvSpPr>
              <p:cNvPr id="6589" name="Google Shape;6589;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90" name="Google Shape;6590;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591" name="Google Shape;6591;p81"/>
          <p:cNvGrpSpPr/>
          <p:nvPr/>
        </p:nvGrpSpPr>
        <p:grpSpPr>
          <a:xfrm>
            <a:off x="8163135" y="3526707"/>
            <a:ext cx="269068" cy="645491"/>
            <a:chOff x="7026852" y="3311869"/>
            <a:chExt cx="434331" cy="1041954"/>
          </a:xfrm>
        </p:grpSpPr>
        <p:sp>
          <p:nvSpPr>
            <p:cNvPr id="6592" name="Google Shape;6592;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6179716" y="3565945"/>
            <a:ext cx="293882" cy="293836"/>
            <a:chOff x="4873519" y="3311869"/>
            <a:chExt cx="499374" cy="499296"/>
          </a:xfrm>
        </p:grpSpPr>
        <p:sp>
          <p:nvSpPr>
            <p:cNvPr id="6596" name="Google Shape;6596;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6179716" y="3878316"/>
            <a:ext cx="293882" cy="293882"/>
            <a:chOff x="4873519" y="3875839"/>
            <a:chExt cx="499374" cy="499374"/>
          </a:xfrm>
        </p:grpSpPr>
        <p:sp>
          <p:nvSpPr>
            <p:cNvPr id="6599" name="Google Shape;6599;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1"/>
          <p:cNvGrpSpPr/>
          <p:nvPr/>
        </p:nvGrpSpPr>
        <p:grpSpPr>
          <a:xfrm>
            <a:off x="2410244" y="1850269"/>
            <a:ext cx="698104" cy="698208"/>
            <a:chOff x="2565073" y="2075876"/>
            <a:chExt cx="672482" cy="672518"/>
          </a:xfrm>
        </p:grpSpPr>
        <p:sp>
          <p:nvSpPr>
            <p:cNvPr id="6602" name="Google Shape;6602;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5633655" y="3534869"/>
            <a:ext cx="438354" cy="637329"/>
            <a:chOff x="1697726" y="3244179"/>
            <a:chExt cx="788124" cy="1146069"/>
          </a:xfrm>
        </p:grpSpPr>
        <p:sp>
          <p:nvSpPr>
            <p:cNvPr id="6609" name="Google Shape;6609;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1"/>
          <p:cNvGrpSpPr/>
          <p:nvPr/>
        </p:nvGrpSpPr>
        <p:grpSpPr>
          <a:xfrm>
            <a:off x="7634869" y="1863232"/>
            <a:ext cx="799565" cy="670282"/>
            <a:chOff x="7617850" y="2063282"/>
            <a:chExt cx="799565" cy="670282"/>
          </a:xfrm>
        </p:grpSpPr>
        <p:cxnSp>
          <p:nvCxnSpPr>
            <p:cNvPr id="6613" name="Google Shape;6613;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4" name="Google Shape;6614;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5" name="Google Shape;6615;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6" name="Google Shape;6616;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7" name="Google Shape;6617;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618" name="Google Shape;6618;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619" name="Google Shape;6619;p81"/>
            <p:cNvGrpSpPr/>
            <p:nvPr/>
          </p:nvGrpSpPr>
          <p:grpSpPr>
            <a:xfrm>
              <a:off x="7734309" y="2063282"/>
              <a:ext cx="570957" cy="620095"/>
              <a:chOff x="7734309" y="2063282"/>
              <a:chExt cx="570957" cy="620095"/>
            </a:xfrm>
          </p:grpSpPr>
          <p:grpSp>
            <p:nvGrpSpPr>
              <p:cNvPr id="6620" name="Google Shape;6620;p81"/>
              <p:cNvGrpSpPr/>
              <p:nvPr/>
            </p:nvGrpSpPr>
            <p:grpSpPr>
              <a:xfrm>
                <a:off x="8031573" y="2063282"/>
                <a:ext cx="273693" cy="620095"/>
                <a:chOff x="8031573" y="2063282"/>
                <a:chExt cx="273693" cy="620095"/>
              </a:xfrm>
            </p:grpSpPr>
            <p:sp>
              <p:nvSpPr>
                <p:cNvPr id="6621" name="Google Shape;6621;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1"/>
              <p:cNvGrpSpPr/>
              <p:nvPr/>
            </p:nvGrpSpPr>
            <p:grpSpPr>
              <a:xfrm flipH="1">
                <a:off x="7734309" y="2063282"/>
                <a:ext cx="273693" cy="620095"/>
                <a:chOff x="8031573" y="2063282"/>
                <a:chExt cx="273693" cy="620095"/>
              </a:xfrm>
            </p:grpSpPr>
            <p:sp>
              <p:nvSpPr>
                <p:cNvPr id="6626" name="Google Shape;6626;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30" name="Google Shape;6630;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2" name="Google Shape;6632;p81"/>
          <p:cNvGrpSpPr/>
          <p:nvPr/>
        </p:nvGrpSpPr>
        <p:grpSpPr>
          <a:xfrm>
            <a:off x="7821475" y="2716715"/>
            <a:ext cx="602567" cy="601884"/>
            <a:chOff x="1186975" y="238125"/>
            <a:chExt cx="5244275" cy="5238325"/>
          </a:xfrm>
        </p:grpSpPr>
        <p:sp>
          <p:nvSpPr>
            <p:cNvPr id="6633" name="Google Shape;6633;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1"/>
          <p:cNvGrpSpPr/>
          <p:nvPr/>
        </p:nvGrpSpPr>
        <p:grpSpPr>
          <a:xfrm>
            <a:off x="3264213" y="1856199"/>
            <a:ext cx="651848" cy="687338"/>
            <a:chOff x="3400515" y="2056248"/>
            <a:chExt cx="698134" cy="735987"/>
          </a:xfrm>
        </p:grpSpPr>
        <p:grpSp>
          <p:nvGrpSpPr>
            <p:cNvPr id="6638" name="Google Shape;6638;p81"/>
            <p:cNvGrpSpPr/>
            <p:nvPr/>
          </p:nvGrpSpPr>
          <p:grpSpPr>
            <a:xfrm>
              <a:off x="3400515" y="2283913"/>
              <a:ext cx="312919" cy="219900"/>
              <a:chOff x="3400515" y="2283913"/>
              <a:chExt cx="312919" cy="219900"/>
            </a:xfrm>
          </p:grpSpPr>
          <p:sp>
            <p:nvSpPr>
              <p:cNvPr id="6639" name="Google Shape;6639;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0" name="Google Shape;6640;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641" name="Google Shape;6641;p81"/>
            <p:cNvGrpSpPr/>
            <p:nvPr/>
          </p:nvGrpSpPr>
          <p:grpSpPr>
            <a:xfrm>
              <a:off x="3547823" y="2461089"/>
              <a:ext cx="219900" cy="331146"/>
              <a:chOff x="3547823" y="2461089"/>
              <a:chExt cx="219900" cy="331146"/>
            </a:xfrm>
          </p:grpSpPr>
          <p:sp>
            <p:nvSpPr>
              <p:cNvPr id="6642" name="Google Shape;6642;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3" name="Google Shape;6643;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644" name="Google Shape;6644;p81"/>
            <p:cNvGrpSpPr/>
            <p:nvPr/>
          </p:nvGrpSpPr>
          <p:grpSpPr>
            <a:xfrm>
              <a:off x="3734138" y="2461089"/>
              <a:ext cx="219900" cy="331146"/>
              <a:chOff x="3734138" y="2461089"/>
              <a:chExt cx="219900" cy="331146"/>
            </a:xfrm>
          </p:grpSpPr>
          <p:sp>
            <p:nvSpPr>
              <p:cNvPr id="6645" name="Google Shape;6645;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6" name="Google Shape;6646;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647" name="Google Shape;6647;p81"/>
            <p:cNvGrpSpPr/>
            <p:nvPr/>
          </p:nvGrpSpPr>
          <p:grpSpPr>
            <a:xfrm>
              <a:off x="3787560" y="2281742"/>
              <a:ext cx="311089" cy="219900"/>
              <a:chOff x="3787560" y="2281742"/>
              <a:chExt cx="311089" cy="219900"/>
            </a:xfrm>
          </p:grpSpPr>
          <p:sp>
            <p:nvSpPr>
              <p:cNvPr id="6648" name="Google Shape;6648;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9" name="Google Shape;6649;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650" name="Google Shape;6650;p81"/>
            <p:cNvGrpSpPr/>
            <p:nvPr/>
          </p:nvGrpSpPr>
          <p:grpSpPr>
            <a:xfrm>
              <a:off x="3637290" y="2056248"/>
              <a:ext cx="219900" cy="330736"/>
              <a:chOff x="3637290" y="2056248"/>
              <a:chExt cx="219900" cy="330736"/>
            </a:xfrm>
          </p:grpSpPr>
          <p:sp>
            <p:nvSpPr>
              <p:cNvPr id="6651" name="Google Shape;6651;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652" name="Google Shape;6652;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3" name="Google Shape;6653;p81"/>
          <p:cNvGrpSpPr/>
          <p:nvPr/>
        </p:nvGrpSpPr>
        <p:grpSpPr>
          <a:xfrm>
            <a:off x="2555919" y="2726205"/>
            <a:ext cx="1268144" cy="592394"/>
            <a:chOff x="238125" y="1188750"/>
            <a:chExt cx="7140450" cy="3335550"/>
          </a:xfrm>
        </p:grpSpPr>
        <p:sp>
          <p:nvSpPr>
            <p:cNvPr id="6654" name="Google Shape;6654;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6663819" y="2728360"/>
            <a:ext cx="1053944" cy="590147"/>
            <a:chOff x="238125" y="1335475"/>
            <a:chExt cx="5418735" cy="3034175"/>
          </a:xfrm>
        </p:grpSpPr>
        <p:sp>
          <p:nvSpPr>
            <p:cNvPr id="6660" name="Google Shape;6660;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4094628" y="3533259"/>
            <a:ext cx="1268207" cy="638939"/>
            <a:chOff x="3967651" y="3645904"/>
            <a:chExt cx="1479304" cy="745292"/>
          </a:xfrm>
        </p:grpSpPr>
        <p:grpSp>
          <p:nvGrpSpPr>
            <p:cNvPr id="6664" name="Google Shape;6664;p81"/>
            <p:cNvGrpSpPr/>
            <p:nvPr/>
          </p:nvGrpSpPr>
          <p:grpSpPr>
            <a:xfrm>
              <a:off x="3967651" y="4009026"/>
              <a:ext cx="1479304" cy="382170"/>
              <a:chOff x="3967651" y="4009026"/>
              <a:chExt cx="1479304" cy="382170"/>
            </a:xfrm>
          </p:grpSpPr>
          <p:grpSp>
            <p:nvGrpSpPr>
              <p:cNvPr id="6665" name="Google Shape;6665;p81"/>
              <p:cNvGrpSpPr/>
              <p:nvPr/>
            </p:nvGrpSpPr>
            <p:grpSpPr>
              <a:xfrm>
                <a:off x="4892216" y="4195630"/>
                <a:ext cx="554739" cy="195566"/>
                <a:chOff x="3604375" y="4892160"/>
                <a:chExt cx="1651500" cy="582215"/>
              </a:xfrm>
            </p:grpSpPr>
            <p:sp>
              <p:nvSpPr>
                <p:cNvPr id="6666" name="Google Shape;6666;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1"/>
              <p:cNvGrpSpPr/>
              <p:nvPr/>
            </p:nvGrpSpPr>
            <p:grpSpPr>
              <a:xfrm>
                <a:off x="3967651" y="4146303"/>
                <a:ext cx="579402" cy="244893"/>
                <a:chOff x="851875" y="4745310"/>
                <a:chExt cx="1724925" cy="729065"/>
              </a:xfrm>
            </p:grpSpPr>
            <p:sp>
              <p:nvSpPr>
                <p:cNvPr id="6669" name="Google Shape;6669;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1"/>
              <p:cNvGrpSpPr/>
              <p:nvPr/>
            </p:nvGrpSpPr>
            <p:grpSpPr>
              <a:xfrm>
                <a:off x="4460753" y="4009026"/>
                <a:ext cx="493110" cy="382170"/>
                <a:chOff x="2319875" y="4336625"/>
                <a:chExt cx="1468025" cy="1137750"/>
              </a:xfrm>
            </p:grpSpPr>
            <p:sp>
              <p:nvSpPr>
                <p:cNvPr id="6672" name="Google Shape;6672;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4" name="Google Shape;6674;p81"/>
            <p:cNvGrpSpPr/>
            <p:nvPr/>
          </p:nvGrpSpPr>
          <p:grpSpPr>
            <a:xfrm>
              <a:off x="4479443" y="3645904"/>
              <a:ext cx="455965" cy="388789"/>
              <a:chOff x="2957425" y="238100"/>
              <a:chExt cx="1910200" cy="1628775"/>
            </a:xfrm>
          </p:grpSpPr>
          <p:sp>
            <p:nvSpPr>
              <p:cNvPr id="6675" name="Google Shape;6675;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81"/>
          <p:cNvGrpSpPr/>
          <p:nvPr/>
        </p:nvGrpSpPr>
        <p:grpSpPr>
          <a:xfrm>
            <a:off x="2480742" y="3534460"/>
            <a:ext cx="1243128" cy="637739"/>
            <a:chOff x="2496310" y="3693351"/>
            <a:chExt cx="1342906" cy="688926"/>
          </a:xfrm>
        </p:grpSpPr>
        <p:grpSp>
          <p:nvGrpSpPr>
            <p:cNvPr id="6686" name="Google Shape;6686;p81"/>
            <p:cNvGrpSpPr/>
            <p:nvPr/>
          </p:nvGrpSpPr>
          <p:grpSpPr>
            <a:xfrm>
              <a:off x="2496310" y="3693351"/>
              <a:ext cx="1342906" cy="688875"/>
              <a:chOff x="2496310" y="3693351"/>
              <a:chExt cx="1342906" cy="688875"/>
            </a:xfrm>
          </p:grpSpPr>
          <p:sp>
            <p:nvSpPr>
              <p:cNvPr id="6687" name="Google Shape;6687;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1"/>
              <p:cNvCxnSpPr>
                <a:stCxn id="669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694" name="Google Shape;6694;p81"/>
              <p:cNvCxnSpPr>
                <a:stCxn id="668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95" name="Google Shape;6695;p81"/>
              <p:cNvCxnSpPr>
                <a:stCxn id="668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6" name="Google Shape;6696;p81"/>
              <p:cNvCxnSpPr>
                <a:stCxn id="669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7" name="Google Shape;6697;p81"/>
              <p:cNvCxnSpPr>
                <a:stCxn id="669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98" name="Google Shape;6698;p81"/>
            <p:cNvGrpSpPr/>
            <p:nvPr/>
          </p:nvGrpSpPr>
          <p:grpSpPr>
            <a:xfrm>
              <a:off x="2675275" y="3930557"/>
              <a:ext cx="1003306" cy="451719"/>
              <a:chOff x="2675275" y="4174282"/>
              <a:chExt cx="1003306" cy="451719"/>
            </a:xfrm>
          </p:grpSpPr>
          <p:sp>
            <p:nvSpPr>
              <p:cNvPr id="6699" name="Google Shape;6699;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2" name="Google Shape;6702;p81"/>
          <p:cNvGrpSpPr/>
          <p:nvPr/>
        </p:nvGrpSpPr>
        <p:grpSpPr>
          <a:xfrm>
            <a:off x="1654412" y="971306"/>
            <a:ext cx="574511" cy="874709"/>
            <a:chOff x="1715404" y="1112080"/>
            <a:chExt cx="642270" cy="977984"/>
          </a:xfrm>
        </p:grpSpPr>
        <p:grpSp>
          <p:nvGrpSpPr>
            <p:cNvPr id="6703" name="Google Shape;6703;p81"/>
            <p:cNvGrpSpPr/>
            <p:nvPr/>
          </p:nvGrpSpPr>
          <p:grpSpPr>
            <a:xfrm>
              <a:off x="1715404" y="1112080"/>
              <a:ext cx="642270" cy="977984"/>
              <a:chOff x="1715404" y="1112080"/>
              <a:chExt cx="642270" cy="977984"/>
            </a:xfrm>
          </p:grpSpPr>
          <p:sp>
            <p:nvSpPr>
              <p:cNvPr id="6704" name="Google Shape;6704;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1768927" y="1165603"/>
              <a:ext cx="535225" cy="851367"/>
              <a:chOff x="1768927" y="1165603"/>
              <a:chExt cx="535225" cy="851367"/>
            </a:xfrm>
          </p:grpSpPr>
          <p:sp>
            <p:nvSpPr>
              <p:cNvPr id="6707" name="Google Shape;6707;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1822449" y="1219125"/>
              <a:ext cx="428180" cy="718859"/>
              <a:chOff x="1822449" y="1219125"/>
              <a:chExt cx="428180" cy="718859"/>
            </a:xfrm>
          </p:grpSpPr>
          <p:sp>
            <p:nvSpPr>
              <p:cNvPr id="6710" name="Google Shape;6710;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1"/>
            <p:cNvGrpSpPr/>
            <p:nvPr/>
          </p:nvGrpSpPr>
          <p:grpSpPr>
            <a:xfrm>
              <a:off x="1875972" y="1272648"/>
              <a:ext cx="321135" cy="586939"/>
              <a:chOff x="1875972" y="1272648"/>
              <a:chExt cx="321135" cy="586939"/>
            </a:xfrm>
          </p:grpSpPr>
          <p:sp>
            <p:nvSpPr>
              <p:cNvPr id="6713" name="Google Shape;6713;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5" name="Google Shape;6715;p81"/>
          <p:cNvGrpSpPr/>
          <p:nvPr/>
        </p:nvGrpSpPr>
        <p:grpSpPr>
          <a:xfrm>
            <a:off x="7761573" y="3528028"/>
            <a:ext cx="293855" cy="644170"/>
            <a:chOff x="241025" y="3151575"/>
            <a:chExt cx="293855" cy="644170"/>
          </a:xfrm>
        </p:grpSpPr>
        <p:sp>
          <p:nvSpPr>
            <p:cNvPr id="6716" name="Google Shape;6716;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09557" y="2728028"/>
            <a:ext cx="1779649" cy="591620"/>
            <a:chOff x="246070" y="1983375"/>
            <a:chExt cx="1855347" cy="616849"/>
          </a:xfrm>
        </p:grpSpPr>
        <p:sp>
          <p:nvSpPr>
            <p:cNvPr id="6719" name="Google Shape;6719;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1"/>
          <p:cNvGrpSpPr/>
          <p:nvPr/>
        </p:nvGrpSpPr>
        <p:grpSpPr>
          <a:xfrm>
            <a:off x="2320424" y="971306"/>
            <a:ext cx="711055" cy="745993"/>
            <a:chOff x="2496269" y="1171698"/>
            <a:chExt cx="761953" cy="799392"/>
          </a:xfrm>
        </p:grpSpPr>
        <p:grpSp>
          <p:nvGrpSpPr>
            <p:cNvPr id="6729" name="Google Shape;6729;p81"/>
            <p:cNvGrpSpPr/>
            <p:nvPr/>
          </p:nvGrpSpPr>
          <p:grpSpPr>
            <a:xfrm>
              <a:off x="2496269" y="1171698"/>
              <a:ext cx="761953" cy="723022"/>
              <a:chOff x="2496269" y="1171698"/>
              <a:chExt cx="761953" cy="723022"/>
            </a:xfrm>
          </p:grpSpPr>
          <p:sp>
            <p:nvSpPr>
              <p:cNvPr id="6730" name="Google Shape;6730;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81"/>
              <p:cNvGrpSpPr/>
              <p:nvPr/>
            </p:nvGrpSpPr>
            <p:grpSpPr>
              <a:xfrm>
                <a:off x="2496269" y="1171698"/>
                <a:ext cx="761953" cy="723022"/>
                <a:chOff x="2496269" y="1120652"/>
                <a:chExt cx="761953" cy="723022"/>
              </a:xfrm>
            </p:grpSpPr>
            <p:grpSp>
              <p:nvGrpSpPr>
                <p:cNvPr id="6733" name="Google Shape;6733;p81"/>
                <p:cNvGrpSpPr/>
                <p:nvPr/>
              </p:nvGrpSpPr>
              <p:grpSpPr>
                <a:xfrm>
                  <a:off x="2496269" y="1120652"/>
                  <a:ext cx="761953" cy="723022"/>
                  <a:chOff x="2496269" y="1120652"/>
                  <a:chExt cx="761953" cy="723022"/>
                </a:xfrm>
              </p:grpSpPr>
              <p:grpSp>
                <p:nvGrpSpPr>
                  <p:cNvPr id="6734" name="Google Shape;6734;p81"/>
                  <p:cNvGrpSpPr/>
                  <p:nvPr/>
                </p:nvGrpSpPr>
                <p:grpSpPr>
                  <a:xfrm>
                    <a:off x="2496269" y="1304589"/>
                    <a:ext cx="407089" cy="305057"/>
                    <a:chOff x="2496269" y="1304589"/>
                    <a:chExt cx="407089" cy="305057"/>
                  </a:xfrm>
                </p:grpSpPr>
                <p:sp>
                  <p:nvSpPr>
                    <p:cNvPr id="6735" name="Google Shape;6735;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2586468" y="1493376"/>
                    <a:ext cx="358850" cy="349656"/>
                    <a:chOff x="2586468" y="1493376"/>
                    <a:chExt cx="358850" cy="349656"/>
                  </a:xfrm>
                </p:grpSpPr>
                <p:sp>
                  <p:nvSpPr>
                    <p:cNvPr id="6738" name="Google Shape;6738;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1"/>
                  <p:cNvGrpSpPr/>
                  <p:nvPr/>
                </p:nvGrpSpPr>
                <p:grpSpPr>
                  <a:xfrm>
                    <a:off x="2807939" y="1494024"/>
                    <a:ext cx="358857" cy="349650"/>
                    <a:chOff x="2807939" y="1494024"/>
                    <a:chExt cx="358857" cy="349650"/>
                  </a:xfrm>
                </p:grpSpPr>
                <p:sp>
                  <p:nvSpPr>
                    <p:cNvPr id="6741" name="Google Shape;6741;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2851133" y="1305635"/>
                    <a:ext cx="407089" cy="305057"/>
                    <a:chOff x="2851133" y="1305635"/>
                    <a:chExt cx="407089" cy="305057"/>
                  </a:xfrm>
                </p:grpSpPr>
                <p:sp>
                  <p:nvSpPr>
                    <p:cNvPr id="6744" name="Google Shape;6744;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2727495" y="1120652"/>
                    <a:ext cx="300271" cy="396358"/>
                    <a:chOff x="2727495" y="1120652"/>
                    <a:chExt cx="300271" cy="396358"/>
                  </a:xfrm>
                </p:grpSpPr>
                <p:sp>
                  <p:nvSpPr>
                    <p:cNvPr id="6747" name="Google Shape;6747;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9" name="Google Shape;6749;p81"/>
                <p:cNvGrpSpPr/>
                <p:nvPr/>
              </p:nvGrpSpPr>
              <p:grpSpPr>
                <a:xfrm>
                  <a:off x="2722305" y="1350460"/>
                  <a:ext cx="308357" cy="308344"/>
                  <a:chOff x="2722305" y="1350460"/>
                  <a:chExt cx="308357" cy="308344"/>
                </a:xfrm>
              </p:grpSpPr>
              <p:sp>
                <p:nvSpPr>
                  <p:cNvPr id="6750" name="Google Shape;6750;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1"/>
                  <p:cNvGrpSpPr/>
                  <p:nvPr/>
                </p:nvGrpSpPr>
                <p:grpSpPr>
                  <a:xfrm>
                    <a:off x="2725064" y="1364529"/>
                    <a:ext cx="297954" cy="280182"/>
                    <a:chOff x="2725064" y="1364529"/>
                    <a:chExt cx="297954" cy="280182"/>
                  </a:xfrm>
                </p:grpSpPr>
                <p:sp>
                  <p:nvSpPr>
                    <p:cNvPr id="6752" name="Google Shape;6752;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57" name="Google Shape;6757;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1"/>
          <p:cNvGrpSpPr/>
          <p:nvPr/>
        </p:nvGrpSpPr>
        <p:grpSpPr>
          <a:xfrm>
            <a:off x="3909124" y="2727412"/>
            <a:ext cx="1569144" cy="591015"/>
            <a:chOff x="3820100" y="3023049"/>
            <a:chExt cx="1303926" cy="491162"/>
          </a:xfrm>
        </p:grpSpPr>
        <p:grpSp>
          <p:nvGrpSpPr>
            <p:cNvPr id="6763" name="Google Shape;6763;p81"/>
            <p:cNvGrpSpPr/>
            <p:nvPr/>
          </p:nvGrpSpPr>
          <p:grpSpPr>
            <a:xfrm>
              <a:off x="3820100" y="3023072"/>
              <a:ext cx="1303926" cy="491139"/>
              <a:chOff x="3820100" y="3023072"/>
              <a:chExt cx="1303926" cy="491139"/>
            </a:xfrm>
          </p:grpSpPr>
          <p:sp>
            <p:nvSpPr>
              <p:cNvPr id="6764" name="Google Shape;6764;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1"/>
            <p:cNvGrpSpPr/>
            <p:nvPr/>
          </p:nvGrpSpPr>
          <p:grpSpPr>
            <a:xfrm>
              <a:off x="4132439" y="3023645"/>
              <a:ext cx="393633" cy="177096"/>
              <a:chOff x="4132439" y="3023645"/>
              <a:chExt cx="393633" cy="177096"/>
            </a:xfrm>
          </p:grpSpPr>
          <p:sp>
            <p:nvSpPr>
              <p:cNvPr id="6767" name="Google Shape;6767;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1"/>
            <p:cNvGrpSpPr/>
            <p:nvPr/>
          </p:nvGrpSpPr>
          <p:grpSpPr>
            <a:xfrm>
              <a:off x="3921811" y="3023049"/>
              <a:ext cx="1002397" cy="388943"/>
              <a:chOff x="3921811" y="3023049"/>
              <a:chExt cx="1002397" cy="388943"/>
            </a:xfrm>
          </p:grpSpPr>
          <p:sp>
            <p:nvSpPr>
              <p:cNvPr id="6770" name="Google Shape;6770;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1"/>
            <p:cNvGrpSpPr/>
            <p:nvPr/>
          </p:nvGrpSpPr>
          <p:grpSpPr>
            <a:xfrm>
              <a:off x="4023645" y="3023049"/>
              <a:ext cx="683032" cy="286722"/>
              <a:chOff x="4023645" y="3023049"/>
              <a:chExt cx="683032" cy="286722"/>
            </a:xfrm>
          </p:grpSpPr>
          <p:sp>
            <p:nvSpPr>
              <p:cNvPr id="6773" name="Google Shape;6773;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5" name="Google Shape;6775;p81"/>
          <p:cNvGrpSpPr/>
          <p:nvPr/>
        </p:nvGrpSpPr>
        <p:grpSpPr>
          <a:xfrm>
            <a:off x="1541246" y="1854257"/>
            <a:ext cx="713522" cy="688025"/>
            <a:chOff x="1706078" y="2092648"/>
            <a:chExt cx="660913" cy="637296"/>
          </a:xfrm>
        </p:grpSpPr>
        <p:sp>
          <p:nvSpPr>
            <p:cNvPr id="6776" name="Google Shape;6776;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1"/>
            <p:cNvGrpSpPr/>
            <p:nvPr/>
          </p:nvGrpSpPr>
          <p:grpSpPr>
            <a:xfrm>
              <a:off x="1706078" y="2092648"/>
              <a:ext cx="660913" cy="575241"/>
              <a:chOff x="1706078" y="2092648"/>
              <a:chExt cx="660913" cy="575241"/>
            </a:xfrm>
          </p:grpSpPr>
          <p:sp>
            <p:nvSpPr>
              <p:cNvPr id="6778" name="Google Shape;6778;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1" name="Google Shape;6781;p81"/>
          <p:cNvGrpSpPr/>
          <p:nvPr/>
        </p:nvGrpSpPr>
        <p:grpSpPr>
          <a:xfrm>
            <a:off x="6303104" y="971806"/>
            <a:ext cx="1317459" cy="684168"/>
            <a:chOff x="238125" y="999450"/>
            <a:chExt cx="7140700" cy="3708225"/>
          </a:xfrm>
        </p:grpSpPr>
        <p:sp>
          <p:nvSpPr>
            <p:cNvPr id="6782" name="Google Shape;6782;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94"/>
        <p:cNvGrpSpPr/>
        <p:nvPr/>
      </p:nvGrpSpPr>
      <p:grpSpPr>
        <a:xfrm>
          <a:off x="0" y="0"/>
          <a:ext cx="0" cy="0"/>
          <a:chOff x="0" y="0"/>
          <a:chExt cx="0" cy="0"/>
        </a:xfrm>
      </p:grpSpPr>
      <p:grpSp>
        <p:nvGrpSpPr>
          <p:cNvPr id="6795" name="Google Shape;6795;p82"/>
          <p:cNvGrpSpPr/>
          <p:nvPr/>
        </p:nvGrpSpPr>
        <p:grpSpPr>
          <a:xfrm>
            <a:off x="717025" y="967615"/>
            <a:ext cx="1636117" cy="1526144"/>
            <a:chOff x="729238" y="1179665"/>
            <a:chExt cx="1636117" cy="1526144"/>
          </a:xfrm>
        </p:grpSpPr>
        <p:grpSp>
          <p:nvGrpSpPr>
            <p:cNvPr id="6796" name="Google Shape;6796;p82"/>
            <p:cNvGrpSpPr/>
            <p:nvPr/>
          </p:nvGrpSpPr>
          <p:grpSpPr>
            <a:xfrm>
              <a:off x="729238" y="1179665"/>
              <a:ext cx="80700" cy="1526144"/>
              <a:chOff x="729238" y="1179665"/>
              <a:chExt cx="80700" cy="1526144"/>
            </a:xfrm>
          </p:grpSpPr>
          <p:sp>
            <p:nvSpPr>
              <p:cNvPr id="6797" name="Google Shape;6797;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2"/>
            <p:cNvGrpSpPr/>
            <p:nvPr/>
          </p:nvGrpSpPr>
          <p:grpSpPr>
            <a:xfrm>
              <a:off x="903098" y="1179665"/>
              <a:ext cx="80700" cy="1526144"/>
              <a:chOff x="903098" y="1179665"/>
              <a:chExt cx="80700" cy="1526144"/>
            </a:xfrm>
          </p:grpSpPr>
          <p:sp>
            <p:nvSpPr>
              <p:cNvPr id="6808" name="Google Shape;6808;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2"/>
            <p:cNvGrpSpPr/>
            <p:nvPr/>
          </p:nvGrpSpPr>
          <p:grpSpPr>
            <a:xfrm>
              <a:off x="1076958" y="1179665"/>
              <a:ext cx="80700" cy="1526144"/>
              <a:chOff x="1076958" y="1179665"/>
              <a:chExt cx="80700" cy="1526144"/>
            </a:xfrm>
          </p:grpSpPr>
          <p:sp>
            <p:nvSpPr>
              <p:cNvPr id="6819" name="Google Shape;6819;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2"/>
            <p:cNvGrpSpPr/>
            <p:nvPr/>
          </p:nvGrpSpPr>
          <p:grpSpPr>
            <a:xfrm>
              <a:off x="1247707" y="1179665"/>
              <a:ext cx="80700" cy="1526144"/>
              <a:chOff x="1247707" y="1179665"/>
              <a:chExt cx="80700" cy="1526144"/>
            </a:xfrm>
          </p:grpSpPr>
          <p:sp>
            <p:nvSpPr>
              <p:cNvPr id="6830" name="Google Shape;6830;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1421567" y="1179665"/>
              <a:ext cx="80700" cy="1526144"/>
              <a:chOff x="1421567" y="1179665"/>
              <a:chExt cx="80700" cy="1526144"/>
            </a:xfrm>
          </p:grpSpPr>
          <p:sp>
            <p:nvSpPr>
              <p:cNvPr id="6841" name="Google Shape;6841;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1592327" y="1179665"/>
              <a:ext cx="80700" cy="1526144"/>
              <a:chOff x="1592327" y="1179665"/>
              <a:chExt cx="80700" cy="1526144"/>
            </a:xfrm>
          </p:grpSpPr>
          <p:sp>
            <p:nvSpPr>
              <p:cNvPr id="6852" name="Google Shape;6852;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2"/>
            <p:cNvGrpSpPr/>
            <p:nvPr/>
          </p:nvGrpSpPr>
          <p:grpSpPr>
            <a:xfrm>
              <a:off x="1766187" y="1179665"/>
              <a:ext cx="80700" cy="1526144"/>
              <a:chOff x="1766187" y="1179665"/>
              <a:chExt cx="80700" cy="1526144"/>
            </a:xfrm>
          </p:grpSpPr>
          <p:sp>
            <p:nvSpPr>
              <p:cNvPr id="6863" name="Google Shape;6863;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82"/>
            <p:cNvGrpSpPr/>
            <p:nvPr/>
          </p:nvGrpSpPr>
          <p:grpSpPr>
            <a:xfrm>
              <a:off x="1936935" y="1179665"/>
              <a:ext cx="80700" cy="1526144"/>
              <a:chOff x="1936935" y="1179665"/>
              <a:chExt cx="80700" cy="1526144"/>
            </a:xfrm>
          </p:grpSpPr>
          <p:sp>
            <p:nvSpPr>
              <p:cNvPr id="6874" name="Google Shape;6874;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2"/>
            <p:cNvGrpSpPr/>
            <p:nvPr/>
          </p:nvGrpSpPr>
          <p:grpSpPr>
            <a:xfrm>
              <a:off x="2110795" y="1179665"/>
              <a:ext cx="80700" cy="1526144"/>
              <a:chOff x="2110795" y="1179665"/>
              <a:chExt cx="80700" cy="1526144"/>
            </a:xfrm>
          </p:grpSpPr>
          <p:sp>
            <p:nvSpPr>
              <p:cNvPr id="6885" name="Google Shape;6885;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2284655" y="1179665"/>
              <a:ext cx="80700" cy="1526144"/>
              <a:chOff x="2284655" y="1179665"/>
              <a:chExt cx="80700" cy="1526144"/>
            </a:xfrm>
          </p:grpSpPr>
          <p:sp>
            <p:nvSpPr>
              <p:cNvPr id="6896" name="Google Shape;6896;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6" name="Google Shape;6906;p82"/>
          <p:cNvGrpSpPr/>
          <p:nvPr/>
        </p:nvGrpSpPr>
        <p:grpSpPr>
          <a:xfrm>
            <a:off x="2611692" y="986753"/>
            <a:ext cx="1364248" cy="1102133"/>
            <a:chOff x="2623904" y="1198803"/>
            <a:chExt cx="1364248" cy="1102133"/>
          </a:xfrm>
        </p:grpSpPr>
        <p:grpSp>
          <p:nvGrpSpPr>
            <p:cNvPr id="6907" name="Google Shape;6907;p82"/>
            <p:cNvGrpSpPr/>
            <p:nvPr/>
          </p:nvGrpSpPr>
          <p:grpSpPr>
            <a:xfrm>
              <a:off x="2623907" y="1198803"/>
              <a:ext cx="1364245" cy="273000"/>
              <a:chOff x="2623907" y="1198803"/>
              <a:chExt cx="1364245" cy="273000"/>
            </a:xfrm>
          </p:grpSpPr>
          <p:sp>
            <p:nvSpPr>
              <p:cNvPr id="6908" name="Google Shape;6908;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2"/>
            <p:cNvGrpSpPr/>
            <p:nvPr/>
          </p:nvGrpSpPr>
          <p:grpSpPr>
            <a:xfrm>
              <a:off x="2623904" y="1476964"/>
              <a:ext cx="1364245" cy="273000"/>
              <a:chOff x="2623904" y="1476964"/>
              <a:chExt cx="1364245" cy="273000"/>
            </a:xfrm>
          </p:grpSpPr>
          <p:sp>
            <p:nvSpPr>
              <p:cNvPr id="6914" name="Google Shape;6914;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2"/>
            <p:cNvGrpSpPr/>
            <p:nvPr/>
          </p:nvGrpSpPr>
          <p:grpSpPr>
            <a:xfrm>
              <a:off x="2623907" y="1749775"/>
              <a:ext cx="1364245" cy="273000"/>
              <a:chOff x="2623907" y="1749775"/>
              <a:chExt cx="1364245" cy="273000"/>
            </a:xfrm>
          </p:grpSpPr>
          <p:sp>
            <p:nvSpPr>
              <p:cNvPr id="6920" name="Google Shape;6920;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2"/>
            <p:cNvGrpSpPr/>
            <p:nvPr/>
          </p:nvGrpSpPr>
          <p:grpSpPr>
            <a:xfrm>
              <a:off x="2623904" y="2027936"/>
              <a:ext cx="1364245" cy="273000"/>
              <a:chOff x="2623904" y="2027936"/>
              <a:chExt cx="1364245" cy="273000"/>
            </a:xfrm>
          </p:grpSpPr>
          <p:sp>
            <p:nvSpPr>
              <p:cNvPr id="6926" name="Google Shape;6926;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1" name="Google Shape;6931;p82"/>
          <p:cNvGrpSpPr/>
          <p:nvPr/>
        </p:nvGrpSpPr>
        <p:grpSpPr>
          <a:xfrm>
            <a:off x="2601153" y="2445826"/>
            <a:ext cx="1387541" cy="159124"/>
            <a:chOff x="3200660" y="2180272"/>
            <a:chExt cx="2563824" cy="378237"/>
          </a:xfrm>
        </p:grpSpPr>
        <p:sp>
          <p:nvSpPr>
            <p:cNvPr id="6932" name="Google Shape;6932;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2597677" y="2723590"/>
            <a:ext cx="1390502" cy="159625"/>
            <a:chOff x="3530150" y="2790075"/>
            <a:chExt cx="1962600" cy="225300"/>
          </a:xfrm>
        </p:grpSpPr>
        <p:sp>
          <p:nvSpPr>
            <p:cNvPr id="6951" name="Google Shape;6951;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2597735" y="3001855"/>
            <a:ext cx="1411629" cy="154175"/>
            <a:chOff x="3558802" y="4011244"/>
            <a:chExt cx="1866000" cy="111600"/>
          </a:xfrm>
        </p:grpSpPr>
        <p:sp>
          <p:nvSpPr>
            <p:cNvPr id="6954" name="Google Shape;6954;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2"/>
          <p:cNvGrpSpPr/>
          <p:nvPr/>
        </p:nvGrpSpPr>
        <p:grpSpPr>
          <a:xfrm>
            <a:off x="2598023" y="2207425"/>
            <a:ext cx="1383503" cy="119761"/>
            <a:chOff x="3465975" y="2270258"/>
            <a:chExt cx="1986364" cy="171947"/>
          </a:xfrm>
        </p:grpSpPr>
        <p:sp>
          <p:nvSpPr>
            <p:cNvPr id="6957" name="Google Shape;6957;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2"/>
          <p:cNvGrpSpPr/>
          <p:nvPr/>
        </p:nvGrpSpPr>
        <p:grpSpPr>
          <a:xfrm>
            <a:off x="2609030" y="3571198"/>
            <a:ext cx="1369531" cy="195460"/>
            <a:chOff x="723300" y="4253549"/>
            <a:chExt cx="2276482" cy="324900"/>
          </a:xfrm>
        </p:grpSpPr>
        <p:sp>
          <p:nvSpPr>
            <p:cNvPr id="6966" name="Google Shape;6966;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2598591" y="3272439"/>
            <a:ext cx="1389066" cy="180119"/>
            <a:chOff x="705948" y="3788465"/>
            <a:chExt cx="2308953" cy="299400"/>
          </a:xfrm>
        </p:grpSpPr>
        <p:sp>
          <p:nvSpPr>
            <p:cNvPr id="6972" name="Google Shape;6972;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2"/>
          <p:cNvGrpSpPr/>
          <p:nvPr/>
        </p:nvGrpSpPr>
        <p:grpSpPr>
          <a:xfrm>
            <a:off x="4195581" y="1876393"/>
            <a:ext cx="1433821" cy="191501"/>
            <a:chOff x="4273350" y="2088443"/>
            <a:chExt cx="1433821" cy="191501"/>
          </a:xfrm>
        </p:grpSpPr>
        <p:grpSp>
          <p:nvGrpSpPr>
            <p:cNvPr id="6978" name="Google Shape;6978;p82"/>
            <p:cNvGrpSpPr/>
            <p:nvPr/>
          </p:nvGrpSpPr>
          <p:grpSpPr>
            <a:xfrm>
              <a:off x="4273350" y="2088443"/>
              <a:ext cx="1433821" cy="0"/>
              <a:chOff x="5224975" y="2962250"/>
              <a:chExt cx="1544400" cy="0"/>
            </a:xfrm>
          </p:grpSpPr>
          <p:cxnSp>
            <p:nvCxnSpPr>
              <p:cNvPr id="6979" name="Google Shape;697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0" name="Google Shape;6980;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981" name="Google Shape;6981;p82"/>
            <p:cNvGrpSpPr/>
            <p:nvPr/>
          </p:nvGrpSpPr>
          <p:grpSpPr>
            <a:xfrm>
              <a:off x="4273350" y="2279944"/>
              <a:ext cx="1433821" cy="0"/>
              <a:chOff x="5224975" y="2962250"/>
              <a:chExt cx="1544400" cy="0"/>
            </a:xfrm>
          </p:grpSpPr>
          <p:cxnSp>
            <p:nvCxnSpPr>
              <p:cNvPr id="6982" name="Google Shape;6982;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3" name="Google Shape;6983;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984" name="Google Shape;6984;p82"/>
          <p:cNvGrpSpPr/>
          <p:nvPr/>
        </p:nvGrpSpPr>
        <p:grpSpPr>
          <a:xfrm>
            <a:off x="2646528" y="3885297"/>
            <a:ext cx="1304609" cy="294074"/>
            <a:chOff x="2658741" y="4097347"/>
            <a:chExt cx="1304609" cy="294074"/>
          </a:xfrm>
        </p:grpSpPr>
        <p:grpSp>
          <p:nvGrpSpPr>
            <p:cNvPr id="6985" name="Google Shape;6985;p82"/>
            <p:cNvGrpSpPr/>
            <p:nvPr/>
          </p:nvGrpSpPr>
          <p:grpSpPr>
            <a:xfrm>
              <a:off x="2658741" y="4097347"/>
              <a:ext cx="118572" cy="294074"/>
              <a:chOff x="3343310" y="4475555"/>
              <a:chExt cx="127717" cy="316753"/>
            </a:xfrm>
          </p:grpSpPr>
          <p:sp>
            <p:nvSpPr>
              <p:cNvPr id="6986" name="Google Shape;6986;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2"/>
            <p:cNvGrpSpPr/>
            <p:nvPr/>
          </p:nvGrpSpPr>
          <p:grpSpPr>
            <a:xfrm>
              <a:off x="3815519" y="4098388"/>
              <a:ext cx="147831" cy="291991"/>
              <a:chOff x="3527539" y="4476677"/>
              <a:chExt cx="159232" cy="314510"/>
            </a:xfrm>
          </p:grpSpPr>
          <p:sp>
            <p:nvSpPr>
              <p:cNvPr id="6989" name="Google Shape;698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3511696" y="4098388"/>
              <a:ext cx="147831" cy="291991"/>
              <a:chOff x="3527539" y="4476677"/>
              <a:chExt cx="159232" cy="314510"/>
            </a:xfrm>
          </p:grpSpPr>
          <p:sp>
            <p:nvSpPr>
              <p:cNvPr id="6992" name="Google Shape;699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2"/>
            <p:cNvGrpSpPr/>
            <p:nvPr/>
          </p:nvGrpSpPr>
          <p:grpSpPr>
            <a:xfrm>
              <a:off x="3207874" y="4098388"/>
              <a:ext cx="147831" cy="291991"/>
              <a:chOff x="3527539" y="4476677"/>
              <a:chExt cx="159232" cy="314510"/>
            </a:xfrm>
          </p:grpSpPr>
          <p:sp>
            <p:nvSpPr>
              <p:cNvPr id="6995" name="Google Shape;699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2933305" y="4097347"/>
              <a:ext cx="118572" cy="294074"/>
              <a:chOff x="3343310" y="4475555"/>
              <a:chExt cx="127717" cy="316753"/>
            </a:xfrm>
          </p:grpSpPr>
          <p:sp>
            <p:nvSpPr>
              <p:cNvPr id="6998" name="Google Shape;6998;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0" name="Google Shape;7000;p82"/>
          <p:cNvGrpSpPr/>
          <p:nvPr/>
        </p:nvGrpSpPr>
        <p:grpSpPr>
          <a:xfrm>
            <a:off x="4197136" y="963991"/>
            <a:ext cx="1430711" cy="751237"/>
            <a:chOff x="5159450" y="1919950"/>
            <a:chExt cx="1541050" cy="862500"/>
          </a:xfrm>
        </p:grpSpPr>
        <p:sp>
          <p:nvSpPr>
            <p:cNvPr id="7001" name="Google Shape;7001;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02" name="Google Shape;7002;p82"/>
            <p:cNvGrpSpPr/>
            <p:nvPr/>
          </p:nvGrpSpPr>
          <p:grpSpPr>
            <a:xfrm>
              <a:off x="5159450" y="1919950"/>
              <a:ext cx="1541050" cy="862500"/>
              <a:chOff x="5159450" y="1919950"/>
              <a:chExt cx="1541050" cy="862500"/>
            </a:xfrm>
          </p:grpSpPr>
          <p:cxnSp>
            <p:nvCxnSpPr>
              <p:cNvPr id="7003" name="Google Shape;7003;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04" name="Google Shape;7004;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05" name="Google Shape;7005;p82"/>
          <p:cNvGrpSpPr/>
          <p:nvPr/>
        </p:nvGrpSpPr>
        <p:grpSpPr>
          <a:xfrm>
            <a:off x="4245274" y="2227761"/>
            <a:ext cx="1334436" cy="967914"/>
            <a:chOff x="4294923" y="2439811"/>
            <a:chExt cx="1334436" cy="967914"/>
          </a:xfrm>
        </p:grpSpPr>
        <p:grpSp>
          <p:nvGrpSpPr>
            <p:cNvPr id="7006" name="Google Shape;7006;p82"/>
            <p:cNvGrpSpPr/>
            <p:nvPr/>
          </p:nvGrpSpPr>
          <p:grpSpPr>
            <a:xfrm>
              <a:off x="4960455" y="2469658"/>
              <a:ext cx="668904" cy="885524"/>
              <a:chOff x="4960455" y="2469658"/>
              <a:chExt cx="668904" cy="885524"/>
            </a:xfrm>
          </p:grpSpPr>
          <p:sp>
            <p:nvSpPr>
              <p:cNvPr id="7007" name="Google Shape;7007;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4294923" y="2469658"/>
              <a:ext cx="668951" cy="885524"/>
              <a:chOff x="4294923" y="2469658"/>
              <a:chExt cx="668951" cy="885524"/>
            </a:xfrm>
          </p:grpSpPr>
          <p:sp>
            <p:nvSpPr>
              <p:cNvPr id="7014" name="Google Shape;7014;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4231477" y="3282206"/>
            <a:ext cx="1430949" cy="897289"/>
            <a:chOff x="4351371" y="3547942"/>
            <a:chExt cx="1345130" cy="843475"/>
          </a:xfrm>
        </p:grpSpPr>
        <p:grpSp>
          <p:nvGrpSpPr>
            <p:cNvPr id="7022" name="Google Shape;7022;p82"/>
            <p:cNvGrpSpPr/>
            <p:nvPr/>
          </p:nvGrpSpPr>
          <p:grpSpPr>
            <a:xfrm>
              <a:off x="4351371" y="4209917"/>
              <a:ext cx="1345130" cy="181500"/>
              <a:chOff x="4351371" y="4209917"/>
              <a:chExt cx="1345130" cy="181500"/>
            </a:xfrm>
          </p:grpSpPr>
          <p:sp>
            <p:nvSpPr>
              <p:cNvPr id="7023" name="Google Shape;7023;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Google Shape;7024;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025" name="Google Shape;7025;p82"/>
            <p:cNvGrpSpPr/>
            <p:nvPr/>
          </p:nvGrpSpPr>
          <p:grpSpPr>
            <a:xfrm>
              <a:off x="4403010" y="3985221"/>
              <a:ext cx="1109518" cy="181500"/>
              <a:chOff x="4403010" y="3985221"/>
              <a:chExt cx="1109518" cy="181500"/>
            </a:xfrm>
          </p:grpSpPr>
          <p:sp>
            <p:nvSpPr>
              <p:cNvPr id="7026" name="Google Shape;7026;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7" name="Google Shape;7027;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028" name="Google Shape;7028;p82"/>
            <p:cNvGrpSpPr/>
            <p:nvPr/>
          </p:nvGrpSpPr>
          <p:grpSpPr>
            <a:xfrm>
              <a:off x="4618704" y="3766582"/>
              <a:ext cx="807858" cy="181500"/>
              <a:chOff x="4618704" y="3766582"/>
              <a:chExt cx="807858" cy="181500"/>
            </a:xfrm>
          </p:grpSpPr>
          <p:sp>
            <p:nvSpPr>
              <p:cNvPr id="7029" name="Google Shape;7029;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031" name="Google Shape;7031;p82"/>
            <p:cNvGrpSpPr/>
            <p:nvPr/>
          </p:nvGrpSpPr>
          <p:grpSpPr>
            <a:xfrm>
              <a:off x="4735238" y="3547942"/>
              <a:ext cx="462839" cy="181500"/>
              <a:chOff x="4735238" y="3547942"/>
              <a:chExt cx="462839" cy="181500"/>
            </a:xfrm>
          </p:grpSpPr>
          <p:sp>
            <p:nvSpPr>
              <p:cNvPr id="7032" name="Google Shape;7032;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3" name="Google Shape;7033;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34" name="Google Shape;7034;p82"/>
          <p:cNvGrpSpPr/>
          <p:nvPr/>
        </p:nvGrpSpPr>
        <p:grpSpPr>
          <a:xfrm>
            <a:off x="7407835" y="2217530"/>
            <a:ext cx="1020955" cy="928853"/>
            <a:chOff x="926675" y="238125"/>
            <a:chExt cx="5755100" cy="5232975"/>
          </a:xfrm>
        </p:grpSpPr>
        <p:sp>
          <p:nvSpPr>
            <p:cNvPr id="7035" name="Google Shape;7035;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2"/>
          <p:cNvGrpSpPr/>
          <p:nvPr/>
        </p:nvGrpSpPr>
        <p:grpSpPr>
          <a:xfrm>
            <a:off x="715208" y="2616265"/>
            <a:ext cx="1695374" cy="1560837"/>
            <a:chOff x="727421" y="2828315"/>
            <a:chExt cx="1695374" cy="1560837"/>
          </a:xfrm>
        </p:grpSpPr>
        <p:grpSp>
          <p:nvGrpSpPr>
            <p:cNvPr id="7040" name="Google Shape;7040;p82"/>
            <p:cNvGrpSpPr/>
            <p:nvPr/>
          </p:nvGrpSpPr>
          <p:grpSpPr>
            <a:xfrm>
              <a:off x="727421" y="2828315"/>
              <a:ext cx="1695374" cy="1560837"/>
              <a:chOff x="734799" y="2782450"/>
              <a:chExt cx="1571100" cy="1577400"/>
            </a:xfrm>
          </p:grpSpPr>
          <p:cxnSp>
            <p:nvCxnSpPr>
              <p:cNvPr id="7041" name="Google Shape;7041;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042" name="Google Shape;7042;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043" name="Google Shape;7043;p82"/>
            <p:cNvGrpSpPr/>
            <p:nvPr/>
          </p:nvGrpSpPr>
          <p:grpSpPr>
            <a:xfrm>
              <a:off x="819108" y="2882501"/>
              <a:ext cx="1556791" cy="1426186"/>
              <a:chOff x="819108" y="2882501"/>
              <a:chExt cx="1556791" cy="1426186"/>
            </a:xfrm>
          </p:grpSpPr>
          <p:grpSp>
            <p:nvGrpSpPr>
              <p:cNvPr id="7044" name="Google Shape;7044;p82"/>
              <p:cNvGrpSpPr/>
              <p:nvPr/>
            </p:nvGrpSpPr>
            <p:grpSpPr>
              <a:xfrm>
                <a:off x="819108" y="2882501"/>
                <a:ext cx="103104" cy="1426186"/>
                <a:chOff x="4674013" y="3100904"/>
                <a:chExt cx="122758" cy="1698043"/>
              </a:xfrm>
            </p:grpSpPr>
            <p:sp>
              <p:nvSpPr>
                <p:cNvPr id="7045" name="Google Shape;7045;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2"/>
              <p:cNvGrpSpPr/>
              <p:nvPr/>
            </p:nvGrpSpPr>
            <p:grpSpPr>
              <a:xfrm>
                <a:off x="1062475" y="2882501"/>
                <a:ext cx="103104" cy="1426186"/>
                <a:chOff x="4940438" y="3100904"/>
                <a:chExt cx="122758" cy="1698043"/>
              </a:xfrm>
            </p:grpSpPr>
            <p:sp>
              <p:nvSpPr>
                <p:cNvPr id="7053" name="Google Shape;7053;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2"/>
              <p:cNvGrpSpPr/>
              <p:nvPr/>
            </p:nvGrpSpPr>
            <p:grpSpPr>
              <a:xfrm>
                <a:off x="1299324" y="2882501"/>
                <a:ext cx="103104" cy="1426186"/>
                <a:chOff x="5206863" y="3100904"/>
                <a:chExt cx="122758" cy="1698043"/>
              </a:xfrm>
            </p:grpSpPr>
            <p:sp>
              <p:nvSpPr>
                <p:cNvPr id="7061" name="Google Shape;706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1786057" y="2882501"/>
                <a:ext cx="103104" cy="1426186"/>
                <a:chOff x="6006138" y="3143629"/>
                <a:chExt cx="122758" cy="1698043"/>
              </a:xfrm>
            </p:grpSpPr>
            <p:sp>
              <p:nvSpPr>
                <p:cNvPr id="7069" name="Google Shape;706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2"/>
              <p:cNvGrpSpPr/>
              <p:nvPr/>
            </p:nvGrpSpPr>
            <p:grpSpPr>
              <a:xfrm>
                <a:off x="2029422" y="2882501"/>
                <a:ext cx="103104" cy="1426186"/>
                <a:chOff x="6805413" y="3100904"/>
                <a:chExt cx="122758" cy="1698043"/>
              </a:xfrm>
            </p:grpSpPr>
            <p:sp>
              <p:nvSpPr>
                <p:cNvPr id="7077" name="Google Shape;7077;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2272795" y="2882501"/>
                <a:ext cx="103104" cy="1426186"/>
                <a:chOff x="5206863" y="3100904"/>
                <a:chExt cx="122758" cy="1698043"/>
              </a:xfrm>
            </p:grpSpPr>
            <p:sp>
              <p:nvSpPr>
                <p:cNvPr id="7085" name="Google Shape;708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2"/>
              <p:cNvGrpSpPr/>
              <p:nvPr/>
            </p:nvGrpSpPr>
            <p:grpSpPr>
              <a:xfrm>
                <a:off x="1542694" y="2882501"/>
                <a:ext cx="103104" cy="1426186"/>
                <a:chOff x="6006138" y="3143629"/>
                <a:chExt cx="122758" cy="1698043"/>
              </a:xfrm>
            </p:grpSpPr>
            <p:sp>
              <p:nvSpPr>
                <p:cNvPr id="7093" name="Google Shape;709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0" name="Google Shape;7100;p82"/>
          <p:cNvGrpSpPr/>
          <p:nvPr/>
        </p:nvGrpSpPr>
        <p:grpSpPr>
          <a:xfrm>
            <a:off x="5671259" y="3305987"/>
            <a:ext cx="2749952" cy="870677"/>
            <a:chOff x="238125" y="1725700"/>
            <a:chExt cx="7139025" cy="2260325"/>
          </a:xfrm>
        </p:grpSpPr>
        <p:sp>
          <p:nvSpPr>
            <p:cNvPr id="7101" name="Google Shape;7101;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2"/>
          <p:cNvGrpSpPr/>
          <p:nvPr/>
        </p:nvGrpSpPr>
        <p:grpSpPr>
          <a:xfrm>
            <a:off x="5941423" y="2247733"/>
            <a:ext cx="1105452" cy="916747"/>
            <a:chOff x="5249100" y="1210600"/>
            <a:chExt cx="3502700" cy="2904775"/>
          </a:xfrm>
        </p:grpSpPr>
        <p:sp>
          <p:nvSpPr>
            <p:cNvPr id="7112" name="Google Shape;7112;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117" name="Google Shape;7117;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118" name="Google Shape;7118;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119" name="Google Shape;7119;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120" name="Google Shape;7120;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2"/>
          <p:cNvGrpSpPr/>
          <p:nvPr/>
        </p:nvGrpSpPr>
        <p:grpSpPr>
          <a:xfrm>
            <a:off x="7123971" y="967151"/>
            <a:ext cx="1304650" cy="1124856"/>
            <a:chOff x="7287122" y="1165658"/>
            <a:chExt cx="1219413" cy="1051365"/>
          </a:xfrm>
        </p:grpSpPr>
        <p:grpSp>
          <p:nvGrpSpPr>
            <p:cNvPr id="7122" name="Google Shape;7122;p82"/>
            <p:cNvGrpSpPr/>
            <p:nvPr/>
          </p:nvGrpSpPr>
          <p:grpSpPr>
            <a:xfrm>
              <a:off x="7287122" y="1969723"/>
              <a:ext cx="1219413" cy="247300"/>
              <a:chOff x="7287122" y="1969723"/>
              <a:chExt cx="1219413" cy="247300"/>
            </a:xfrm>
          </p:grpSpPr>
          <p:sp>
            <p:nvSpPr>
              <p:cNvPr id="7123" name="Google Shape;7123;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82"/>
              <p:cNvGrpSpPr/>
              <p:nvPr/>
            </p:nvGrpSpPr>
            <p:grpSpPr>
              <a:xfrm>
                <a:off x="7287122" y="2063892"/>
                <a:ext cx="1151753" cy="73428"/>
                <a:chOff x="7287122" y="2063892"/>
                <a:chExt cx="1151753" cy="73428"/>
              </a:xfrm>
            </p:grpSpPr>
            <p:sp>
              <p:nvSpPr>
                <p:cNvPr id="7125" name="Google Shape;7125;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6" name="Google Shape;7126;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127" name="Google Shape;7127;p82"/>
            <p:cNvGrpSpPr/>
            <p:nvPr/>
          </p:nvGrpSpPr>
          <p:grpSpPr>
            <a:xfrm>
              <a:off x="7287122" y="1712201"/>
              <a:ext cx="1219403" cy="246767"/>
              <a:chOff x="7287122" y="1712201"/>
              <a:chExt cx="1219403" cy="246767"/>
            </a:xfrm>
          </p:grpSpPr>
          <p:sp>
            <p:nvSpPr>
              <p:cNvPr id="7128" name="Google Shape;7128;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82"/>
              <p:cNvGrpSpPr/>
              <p:nvPr/>
            </p:nvGrpSpPr>
            <p:grpSpPr>
              <a:xfrm>
                <a:off x="7287122" y="1842861"/>
                <a:ext cx="1005303" cy="73419"/>
                <a:chOff x="7287122" y="1842861"/>
                <a:chExt cx="1005303" cy="73419"/>
              </a:xfrm>
            </p:grpSpPr>
            <p:sp>
              <p:nvSpPr>
                <p:cNvPr id="7130" name="Google Shape;7130;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132" name="Google Shape;7132;p82"/>
            <p:cNvGrpSpPr/>
            <p:nvPr/>
          </p:nvGrpSpPr>
          <p:grpSpPr>
            <a:xfrm>
              <a:off x="7287122" y="1447520"/>
              <a:ext cx="1219403" cy="286667"/>
              <a:chOff x="7287122" y="1447520"/>
              <a:chExt cx="1219403" cy="286667"/>
            </a:xfrm>
          </p:grpSpPr>
          <p:sp>
            <p:nvSpPr>
              <p:cNvPr id="7133" name="Google Shape;7133;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82"/>
              <p:cNvGrpSpPr/>
              <p:nvPr/>
            </p:nvGrpSpPr>
            <p:grpSpPr>
              <a:xfrm>
                <a:off x="7287122" y="1581977"/>
                <a:ext cx="852803" cy="73428"/>
                <a:chOff x="7287122" y="1581977"/>
                <a:chExt cx="852803" cy="73428"/>
              </a:xfrm>
            </p:grpSpPr>
            <p:sp>
              <p:nvSpPr>
                <p:cNvPr id="7135" name="Google Shape;7135;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6" name="Google Shape;7136;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137" name="Google Shape;7137;p82"/>
            <p:cNvGrpSpPr/>
            <p:nvPr/>
          </p:nvGrpSpPr>
          <p:grpSpPr>
            <a:xfrm>
              <a:off x="7287122" y="1165658"/>
              <a:ext cx="1219403" cy="344253"/>
              <a:chOff x="7287122" y="1165658"/>
              <a:chExt cx="1219403" cy="344253"/>
            </a:xfrm>
          </p:grpSpPr>
          <p:sp>
            <p:nvSpPr>
              <p:cNvPr id="7138" name="Google Shape;7138;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82"/>
              <p:cNvGrpSpPr/>
              <p:nvPr/>
            </p:nvGrpSpPr>
            <p:grpSpPr>
              <a:xfrm>
                <a:off x="7287122" y="1341025"/>
                <a:ext cx="695703" cy="73419"/>
                <a:chOff x="7287122" y="1341025"/>
                <a:chExt cx="695703" cy="73419"/>
              </a:xfrm>
            </p:grpSpPr>
            <p:sp>
              <p:nvSpPr>
                <p:cNvPr id="7140" name="Google Shape;7140;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1" name="Google Shape;7141;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142" name="Google Shape;7142;p82"/>
          <p:cNvGrpSpPr/>
          <p:nvPr/>
        </p:nvGrpSpPr>
        <p:grpSpPr>
          <a:xfrm>
            <a:off x="5790463" y="973174"/>
            <a:ext cx="1397729" cy="1098540"/>
            <a:chOff x="5900602" y="1193063"/>
            <a:chExt cx="1299851" cy="1021707"/>
          </a:xfrm>
        </p:grpSpPr>
        <p:grpSp>
          <p:nvGrpSpPr>
            <p:cNvPr id="7143" name="Google Shape;7143;p82"/>
            <p:cNvGrpSpPr/>
            <p:nvPr/>
          </p:nvGrpSpPr>
          <p:grpSpPr>
            <a:xfrm>
              <a:off x="6520337" y="1193063"/>
              <a:ext cx="341815" cy="799959"/>
              <a:chOff x="6520337" y="1193063"/>
              <a:chExt cx="341815" cy="799959"/>
            </a:xfrm>
          </p:grpSpPr>
          <p:grpSp>
            <p:nvGrpSpPr>
              <p:cNvPr id="7144" name="Google Shape;7144;p82"/>
              <p:cNvGrpSpPr/>
              <p:nvPr/>
            </p:nvGrpSpPr>
            <p:grpSpPr>
              <a:xfrm>
                <a:off x="6520337" y="1589527"/>
                <a:ext cx="213950" cy="403494"/>
                <a:chOff x="6520337" y="1589527"/>
                <a:chExt cx="213950" cy="403494"/>
              </a:xfrm>
            </p:grpSpPr>
            <p:sp>
              <p:nvSpPr>
                <p:cNvPr id="7145" name="Google Shape;7145;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2"/>
              <p:cNvGrpSpPr/>
              <p:nvPr/>
            </p:nvGrpSpPr>
            <p:grpSpPr>
              <a:xfrm>
                <a:off x="6577204" y="1193063"/>
                <a:ext cx="284947" cy="464512"/>
                <a:chOff x="6577204" y="1193063"/>
                <a:chExt cx="284947" cy="464512"/>
              </a:xfrm>
            </p:grpSpPr>
            <p:sp>
              <p:nvSpPr>
                <p:cNvPr id="7148" name="Google Shape;7148;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9" name="Google Shape;7149;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150" name="Google Shape;7150;p82"/>
            <p:cNvGrpSpPr/>
            <p:nvPr/>
          </p:nvGrpSpPr>
          <p:grpSpPr>
            <a:xfrm>
              <a:off x="6238903" y="1193063"/>
              <a:ext cx="300475" cy="900152"/>
              <a:chOff x="6238903" y="1193063"/>
              <a:chExt cx="300475" cy="900152"/>
            </a:xfrm>
          </p:grpSpPr>
          <p:grpSp>
            <p:nvGrpSpPr>
              <p:cNvPr id="7151" name="Google Shape;7151;p82"/>
              <p:cNvGrpSpPr/>
              <p:nvPr/>
            </p:nvGrpSpPr>
            <p:grpSpPr>
              <a:xfrm>
                <a:off x="6290865" y="1489315"/>
                <a:ext cx="248514" cy="603900"/>
                <a:chOff x="6290865" y="1489315"/>
                <a:chExt cx="248514" cy="603900"/>
              </a:xfrm>
            </p:grpSpPr>
            <p:sp>
              <p:nvSpPr>
                <p:cNvPr id="7152" name="Google Shape;7152;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2"/>
              <p:cNvGrpSpPr/>
              <p:nvPr/>
            </p:nvGrpSpPr>
            <p:grpSpPr>
              <a:xfrm>
                <a:off x="6238903" y="1193063"/>
                <a:ext cx="284947" cy="333087"/>
                <a:chOff x="6238903" y="1193063"/>
                <a:chExt cx="284947" cy="333087"/>
              </a:xfrm>
            </p:grpSpPr>
            <p:sp>
              <p:nvSpPr>
                <p:cNvPr id="7155" name="Google Shape;7155;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6" name="Google Shape;7156;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157" name="Google Shape;7157;p82"/>
            <p:cNvGrpSpPr/>
            <p:nvPr/>
          </p:nvGrpSpPr>
          <p:grpSpPr>
            <a:xfrm>
              <a:off x="5900602" y="1193063"/>
              <a:ext cx="444345" cy="1021707"/>
              <a:chOff x="5900602" y="1193063"/>
              <a:chExt cx="444345" cy="1021707"/>
            </a:xfrm>
          </p:grpSpPr>
          <p:grpSp>
            <p:nvGrpSpPr>
              <p:cNvPr id="7158" name="Google Shape;7158;p82"/>
              <p:cNvGrpSpPr/>
              <p:nvPr/>
            </p:nvGrpSpPr>
            <p:grpSpPr>
              <a:xfrm>
                <a:off x="6046501" y="1367785"/>
                <a:ext cx="298446" cy="846986"/>
                <a:chOff x="6046501" y="1367785"/>
                <a:chExt cx="298446" cy="846986"/>
              </a:xfrm>
            </p:grpSpPr>
            <p:sp>
              <p:nvSpPr>
                <p:cNvPr id="7159" name="Google Shape;7159;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5900602" y="1193063"/>
                <a:ext cx="284947" cy="182312"/>
                <a:chOff x="5900602" y="1193063"/>
                <a:chExt cx="284947" cy="182312"/>
              </a:xfrm>
            </p:grpSpPr>
            <p:sp>
              <p:nvSpPr>
                <p:cNvPr id="7162" name="Google Shape;7162;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3" name="Google Shape;7163;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164" name="Google Shape;7164;p82"/>
            <p:cNvGrpSpPr/>
            <p:nvPr/>
          </p:nvGrpSpPr>
          <p:grpSpPr>
            <a:xfrm>
              <a:off x="6738300" y="1193063"/>
              <a:ext cx="462153" cy="707634"/>
              <a:chOff x="6738300" y="1193063"/>
              <a:chExt cx="462153" cy="707634"/>
            </a:xfrm>
          </p:grpSpPr>
          <p:grpSp>
            <p:nvGrpSpPr>
              <p:cNvPr id="7165" name="Google Shape;7165;p82"/>
              <p:cNvGrpSpPr/>
              <p:nvPr/>
            </p:nvGrpSpPr>
            <p:grpSpPr>
              <a:xfrm>
                <a:off x="6915505" y="1193063"/>
                <a:ext cx="284947" cy="597387"/>
                <a:chOff x="6915505" y="1193063"/>
                <a:chExt cx="284947" cy="597387"/>
              </a:xfrm>
            </p:grpSpPr>
            <p:sp>
              <p:nvSpPr>
                <p:cNvPr id="7166" name="Google Shape;7166;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168" name="Google Shape;7168;p82"/>
              <p:cNvGrpSpPr/>
              <p:nvPr/>
            </p:nvGrpSpPr>
            <p:grpSpPr>
              <a:xfrm>
                <a:off x="6738300" y="1684725"/>
                <a:ext cx="230066" cy="215971"/>
                <a:chOff x="6738300" y="1684725"/>
                <a:chExt cx="230066" cy="215971"/>
              </a:xfrm>
            </p:grpSpPr>
            <p:sp>
              <p:nvSpPr>
                <p:cNvPr id="7169" name="Google Shape;7169;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4"/>
        <p:cNvGrpSpPr/>
        <p:nvPr/>
      </p:nvGrpSpPr>
      <p:grpSpPr>
        <a:xfrm>
          <a:off x="0" y="0"/>
          <a:ext cx="0" cy="0"/>
          <a:chOff x="0" y="0"/>
          <a:chExt cx="0" cy="0"/>
        </a:xfrm>
      </p:grpSpPr>
      <p:grpSp>
        <p:nvGrpSpPr>
          <p:cNvPr id="7175" name="Google Shape;7175;p83"/>
          <p:cNvGrpSpPr/>
          <p:nvPr/>
        </p:nvGrpSpPr>
        <p:grpSpPr>
          <a:xfrm>
            <a:off x="829359" y="2307635"/>
            <a:ext cx="339235" cy="298186"/>
            <a:chOff x="898875" y="244725"/>
            <a:chExt cx="481800" cy="423500"/>
          </a:xfrm>
        </p:grpSpPr>
        <p:sp>
          <p:nvSpPr>
            <p:cNvPr id="7176" name="Google Shape;7176;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83"/>
          <p:cNvGrpSpPr/>
          <p:nvPr/>
        </p:nvGrpSpPr>
        <p:grpSpPr>
          <a:xfrm>
            <a:off x="1267741" y="2287103"/>
            <a:ext cx="298169" cy="339253"/>
            <a:chOff x="1529350" y="258825"/>
            <a:chExt cx="423475" cy="481825"/>
          </a:xfrm>
        </p:grpSpPr>
        <p:sp>
          <p:nvSpPr>
            <p:cNvPr id="7183" name="Google Shape;7183;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3"/>
          <p:cNvGrpSpPr/>
          <p:nvPr/>
        </p:nvGrpSpPr>
        <p:grpSpPr>
          <a:xfrm>
            <a:off x="1660716" y="2367273"/>
            <a:ext cx="340890" cy="178912"/>
            <a:chOff x="2084325" y="363300"/>
            <a:chExt cx="484150" cy="254100"/>
          </a:xfrm>
        </p:grpSpPr>
        <p:sp>
          <p:nvSpPr>
            <p:cNvPr id="7186" name="Google Shape;7186;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3"/>
          <p:cNvGrpSpPr/>
          <p:nvPr/>
        </p:nvGrpSpPr>
        <p:grpSpPr>
          <a:xfrm>
            <a:off x="2110011" y="2287102"/>
            <a:ext cx="298169" cy="339253"/>
            <a:chOff x="2707500" y="249400"/>
            <a:chExt cx="423475" cy="481825"/>
          </a:xfrm>
        </p:grpSpPr>
        <p:sp>
          <p:nvSpPr>
            <p:cNvPr id="7189" name="Google Shape;7189;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1" name="Google Shape;7191;p83"/>
          <p:cNvGrpSpPr/>
          <p:nvPr/>
        </p:nvGrpSpPr>
        <p:grpSpPr>
          <a:xfrm>
            <a:off x="2523626" y="2287428"/>
            <a:ext cx="305386" cy="338602"/>
            <a:chOff x="3300325" y="249875"/>
            <a:chExt cx="433725" cy="480900"/>
          </a:xfrm>
        </p:grpSpPr>
        <p:sp>
          <p:nvSpPr>
            <p:cNvPr id="7192" name="Google Shape;7192;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3"/>
          <p:cNvGrpSpPr/>
          <p:nvPr/>
        </p:nvGrpSpPr>
        <p:grpSpPr>
          <a:xfrm>
            <a:off x="2912712" y="2287349"/>
            <a:ext cx="352349" cy="338760"/>
            <a:chOff x="3854700" y="249750"/>
            <a:chExt cx="500425" cy="481125"/>
          </a:xfrm>
        </p:grpSpPr>
        <p:sp>
          <p:nvSpPr>
            <p:cNvPr id="7199" name="Google Shape;7199;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83"/>
          <p:cNvGrpSpPr/>
          <p:nvPr/>
        </p:nvGrpSpPr>
        <p:grpSpPr>
          <a:xfrm>
            <a:off x="3330701" y="2287349"/>
            <a:ext cx="352349" cy="338760"/>
            <a:chOff x="4447550" y="249750"/>
            <a:chExt cx="500425" cy="481125"/>
          </a:xfrm>
        </p:grpSpPr>
        <p:sp>
          <p:nvSpPr>
            <p:cNvPr id="7208" name="Google Shape;7208;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0" name="Google Shape;7210;p83"/>
          <p:cNvGrpSpPr/>
          <p:nvPr/>
        </p:nvGrpSpPr>
        <p:grpSpPr>
          <a:xfrm>
            <a:off x="3759902" y="2287102"/>
            <a:ext cx="339253" cy="339253"/>
            <a:chOff x="5049725" y="249400"/>
            <a:chExt cx="481825" cy="481825"/>
          </a:xfrm>
        </p:grpSpPr>
        <p:sp>
          <p:nvSpPr>
            <p:cNvPr id="7211" name="Google Shape;7211;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83"/>
          <p:cNvGrpSpPr/>
          <p:nvPr/>
        </p:nvGrpSpPr>
        <p:grpSpPr>
          <a:xfrm>
            <a:off x="4173843" y="2287102"/>
            <a:ext cx="339253" cy="339253"/>
            <a:chOff x="5660400" y="238125"/>
            <a:chExt cx="481825" cy="481825"/>
          </a:xfrm>
        </p:grpSpPr>
        <p:sp>
          <p:nvSpPr>
            <p:cNvPr id="7214" name="Google Shape;7214;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3"/>
          <p:cNvGrpSpPr/>
          <p:nvPr/>
        </p:nvGrpSpPr>
        <p:grpSpPr>
          <a:xfrm>
            <a:off x="4590529" y="2287102"/>
            <a:ext cx="339253" cy="339253"/>
            <a:chOff x="6235400" y="249400"/>
            <a:chExt cx="481825" cy="481825"/>
          </a:xfrm>
        </p:grpSpPr>
        <p:sp>
          <p:nvSpPr>
            <p:cNvPr id="7217" name="Google Shape;7217;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83"/>
          <p:cNvGrpSpPr/>
          <p:nvPr/>
        </p:nvGrpSpPr>
        <p:grpSpPr>
          <a:xfrm>
            <a:off x="828875" y="2731810"/>
            <a:ext cx="340204" cy="298116"/>
            <a:chOff x="899850" y="871450"/>
            <a:chExt cx="483175" cy="423400"/>
          </a:xfrm>
        </p:grpSpPr>
        <p:sp>
          <p:nvSpPr>
            <p:cNvPr id="7223" name="Google Shape;7223;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7" name="Google Shape;7227;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8" name="Google Shape;7228;p83"/>
          <p:cNvGrpSpPr/>
          <p:nvPr/>
        </p:nvGrpSpPr>
        <p:grpSpPr>
          <a:xfrm>
            <a:off x="1660875" y="2711232"/>
            <a:ext cx="340573" cy="339271"/>
            <a:chOff x="2085450" y="842250"/>
            <a:chExt cx="483700" cy="481850"/>
          </a:xfrm>
        </p:grpSpPr>
        <p:sp>
          <p:nvSpPr>
            <p:cNvPr id="7229" name="Google Shape;7229;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83"/>
          <p:cNvGrpSpPr/>
          <p:nvPr/>
        </p:nvGrpSpPr>
        <p:grpSpPr>
          <a:xfrm>
            <a:off x="2089443" y="2711241"/>
            <a:ext cx="339306" cy="339253"/>
            <a:chOff x="2685825" y="840375"/>
            <a:chExt cx="481900" cy="481825"/>
          </a:xfrm>
        </p:grpSpPr>
        <p:sp>
          <p:nvSpPr>
            <p:cNvPr id="7233" name="Google Shape;7233;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83"/>
          <p:cNvGrpSpPr/>
          <p:nvPr/>
        </p:nvGrpSpPr>
        <p:grpSpPr>
          <a:xfrm>
            <a:off x="2501104" y="2710924"/>
            <a:ext cx="350431" cy="339887"/>
            <a:chOff x="3270675" y="841800"/>
            <a:chExt cx="497700" cy="482725"/>
          </a:xfrm>
        </p:grpSpPr>
        <p:sp>
          <p:nvSpPr>
            <p:cNvPr id="7236" name="Google Shape;7236;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39" name="Google Shape;7239;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0" name="Google Shape;7240;p83"/>
          <p:cNvGrpSpPr/>
          <p:nvPr/>
        </p:nvGrpSpPr>
        <p:grpSpPr>
          <a:xfrm>
            <a:off x="3337249" y="2731783"/>
            <a:ext cx="339253" cy="298169"/>
            <a:chOff x="4467200" y="877100"/>
            <a:chExt cx="481825" cy="423475"/>
          </a:xfrm>
        </p:grpSpPr>
        <p:sp>
          <p:nvSpPr>
            <p:cNvPr id="7241" name="Google Shape;7241;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83"/>
          <p:cNvGrpSpPr/>
          <p:nvPr/>
        </p:nvGrpSpPr>
        <p:grpSpPr>
          <a:xfrm>
            <a:off x="3752140" y="2711232"/>
            <a:ext cx="354778" cy="339271"/>
            <a:chOff x="5045500" y="842250"/>
            <a:chExt cx="503875" cy="481850"/>
          </a:xfrm>
        </p:grpSpPr>
        <p:sp>
          <p:nvSpPr>
            <p:cNvPr id="7246" name="Google Shape;7246;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8" name="Google Shape;7248;p83"/>
          <p:cNvGrpSpPr/>
          <p:nvPr/>
        </p:nvGrpSpPr>
        <p:grpSpPr>
          <a:xfrm>
            <a:off x="4174987" y="2737451"/>
            <a:ext cx="336965" cy="286833"/>
            <a:chOff x="5645200" y="879425"/>
            <a:chExt cx="478575" cy="407375"/>
          </a:xfrm>
        </p:grpSpPr>
        <p:sp>
          <p:nvSpPr>
            <p:cNvPr id="7249" name="Google Shape;7249;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83"/>
          <p:cNvGrpSpPr/>
          <p:nvPr/>
        </p:nvGrpSpPr>
        <p:grpSpPr>
          <a:xfrm>
            <a:off x="4611062" y="2711241"/>
            <a:ext cx="298186" cy="339253"/>
            <a:chOff x="6264525" y="842250"/>
            <a:chExt cx="423500" cy="481825"/>
          </a:xfrm>
        </p:grpSpPr>
        <p:sp>
          <p:nvSpPr>
            <p:cNvPr id="7256" name="Google Shape;7256;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83"/>
          <p:cNvGrpSpPr/>
          <p:nvPr/>
        </p:nvGrpSpPr>
        <p:grpSpPr>
          <a:xfrm>
            <a:off x="829350" y="3125895"/>
            <a:ext cx="339253" cy="339253"/>
            <a:chOff x="900750" y="1436075"/>
            <a:chExt cx="481825" cy="481825"/>
          </a:xfrm>
        </p:grpSpPr>
        <p:sp>
          <p:nvSpPr>
            <p:cNvPr id="7264" name="Google Shape;7264;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83"/>
          <p:cNvGrpSpPr/>
          <p:nvPr/>
        </p:nvGrpSpPr>
        <p:grpSpPr>
          <a:xfrm>
            <a:off x="1247198" y="3186183"/>
            <a:ext cx="339253" cy="218676"/>
            <a:chOff x="1492675" y="1520750"/>
            <a:chExt cx="481825" cy="310575"/>
          </a:xfrm>
        </p:grpSpPr>
        <p:sp>
          <p:nvSpPr>
            <p:cNvPr id="7269" name="Google Shape;7269;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83"/>
          <p:cNvGrpSpPr/>
          <p:nvPr/>
        </p:nvGrpSpPr>
        <p:grpSpPr>
          <a:xfrm>
            <a:off x="1654995" y="3125877"/>
            <a:ext cx="352332" cy="339288"/>
            <a:chOff x="2071000" y="1435025"/>
            <a:chExt cx="500400" cy="481875"/>
          </a:xfrm>
        </p:grpSpPr>
        <p:sp>
          <p:nvSpPr>
            <p:cNvPr id="7272" name="Google Shape;7272;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5" name="Google Shape;7275;p83"/>
          <p:cNvGrpSpPr/>
          <p:nvPr/>
        </p:nvGrpSpPr>
        <p:grpSpPr>
          <a:xfrm>
            <a:off x="2083159" y="3146709"/>
            <a:ext cx="351874" cy="297623"/>
            <a:chOff x="2678350" y="1464650"/>
            <a:chExt cx="499750" cy="422700"/>
          </a:xfrm>
        </p:grpSpPr>
        <p:sp>
          <p:nvSpPr>
            <p:cNvPr id="7276" name="Google Shape;7276;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83"/>
          <p:cNvGrpSpPr/>
          <p:nvPr/>
        </p:nvGrpSpPr>
        <p:grpSpPr>
          <a:xfrm>
            <a:off x="2506692" y="3125895"/>
            <a:ext cx="339253" cy="339253"/>
            <a:chOff x="3271200" y="1435075"/>
            <a:chExt cx="481825" cy="481825"/>
          </a:xfrm>
        </p:grpSpPr>
        <p:sp>
          <p:nvSpPr>
            <p:cNvPr id="7280" name="Google Shape;7280;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83"/>
          <p:cNvGrpSpPr/>
          <p:nvPr/>
        </p:nvGrpSpPr>
        <p:grpSpPr>
          <a:xfrm>
            <a:off x="2917165" y="3125877"/>
            <a:ext cx="343442" cy="339288"/>
            <a:chOff x="3858100" y="1435075"/>
            <a:chExt cx="487775" cy="481875"/>
          </a:xfrm>
        </p:grpSpPr>
        <p:sp>
          <p:nvSpPr>
            <p:cNvPr id="7283" name="Google Shape;7283;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3"/>
          <p:cNvGrpSpPr/>
          <p:nvPr/>
        </p:nvGrpSpPr>
        <p:grpSpPr>
          <a:xfrm>
            <a:off x="3337249" y="3125895"/>
            <a:ext cx="339253" cy="339253"/>
            <a:chOff x="4456875" y="1435075"/>
            <a:chExt cx="481825" cy="481825"/>
          </a:xfrm>
        </p:grpSpPr>
        <p:sp>
          <p:nvSpPr>
            <p:cNvPr id="7289" name="Google Shape;7289;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83"/>
          <p:cNvGrpSpPr/>
          <p:nvPr/>
        </p:nvGrpSpPr>
        <p:grpSpPr>
          <a:xfrm>
            <a:off x="3758239" y="3125886"/>
            <a:ext cx="342580" cy="339271"/>
            <a:chOff x="5049725" y="1435050"/>
            <a:chExt cx="486550" cy="481850"/>
          </a:xfrm>
        </p:grpSpPr>
        <p:sp>
          <p:nvSpPr>
            <p:cNvPr id="7309" name="Google Shape;7309;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83"/>
          <p:cNvGrpSpPr/>
          <p:nvPr/>
        </p:nvGrpSpPr>
        <p:grpSpPr>
          <a:xfrm>
            <a:off x="4173790" y="3125895"/>
            <a:ext cx="339359" cy="339253"/>
            <a:chOff x="5642475" y="1435075"/>
            <a:chExt cx="481975" cy="481825"/>
          </a:xfrm>
        </p:grpSpPr>
        <p:sp>
          <p:nvSpPr>
            <p:cNvPr id="7314" name="Google Shape;7314;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83"/>
          <p:cNvGrpSpPr/>
          <p:nvPr/>
        </p:nvGrpSpPr>
        <p:grpSpPr>
          <a:xfrm>
            <a:off x="4588276" y="3125886"/>
            <a:ext cx="343759" cy="339271"/>
            <a:chOff x="6232000" y="1435050"/>
            <a:chExt cx="488225" cy="481850"/>
          </a:xfrm>
        </p:grpSpPr>
        <p:sp>
          <p:nvSpPr>
            <p:cNvPr id="7318" name="Google Shape;7318;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3" name="Google Shape;7323;p83"/>
          <p:cNvGrpSpPr/>
          <p:nvPr/>
        </p:nvGrpSpPr>
        <p:grpSpPr>
          <a:xfrm>
            <a:off x="849012" y="3539545"/>
            <a:ext cx="299929" cy="337792"/>
            <a:chOff x="924450" y="2028975"/>
            <a:chExt cx="425975" cy="479750"/>
          </a:xfrm>
        </p:grpSpPr>
        <p:sp>
          <p:nvSpPr>
            <p:cNvPr id="7324" name="Google Shape;7324;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83"/>
          <p:cNvGrpSpPr/>
          <p:nvPr/>
        </p:nvGrpSpPr>
        <p:grpSpPr>
          <a:xfrm>
            <a:off x="1661509" y="3559347"/>
            <a:ext cx="339306" cy="298186"/>
            <a:chOff x="2085450" y="2057100"/>
            <a:chExt cx="481900" cy="423500"/>
          </a:xfrm>
        </p:grpSpPr>
        <p:sp>
          <p:nvSpPr>
            <p:cNvPr id="7328" name="Google Shape;7328;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83"/>
          <p:cNvGrpSpPr/>
          <p:nvPr/>
        </p:nvGrpSpPr>
        <p:grpSpPr>
          <a:xfrm>
            <a:off x="2089442" y="3582592"/>
            <a:ext cx="339306" cy="251698"/>
            <a:chOff x="2678275" y="2090100"/>
            <a:chExt cx="481900" cy="357475"/>
          </a:xfrm>
        </p:grpSpPr>
        <p:sp>
          <p:nvSpPr>
            <p:cNvPr id="7332" name="Google Shape;7332;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7" name="Google Shape;7337;p83"/>
          <p:cNvGrpSpPr/>
          <p:nvPr/>
        </p:nvGrpSpPr>
        <p:grpSpPr>
          <a:xfrm>
            <a:off x="2566646" y="3594790"/>
            <a:ext cx="219345" cy="227301"/>
            <a:chOff x="3357325" y="2093500"/>
            <a:chExt cx="311525" cy="322825"/>
          </a:xfrm>
        </p:grpSpPr>
        <p:sp>
          <p:nvSpPr>
            <p:cNvPr id="7338" name="Google Shape;7338;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41" name="Google Shape;7341;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42" name="Google Shape;7342;p83"/>
          <p:cNvGrpSpPr/>
          <p:nvPr/>
        </p:nvGrpSpPr>
        <p:grpSpPr>
          <a:xfrm>
            <a:off x="3360836" y="3538814"/>
            <a:ext cx="292078" cy="339253"/>
            <a:chOff x="4492800" y="2027925"/>
            <a:chExt cx="414825" cy="481825"/>
          </a:xfrm>
        </p:grpSpPr>
        <p:sp>
          <p:nvSpPr>
            <p:cNvPr id="7343" name="Google Shape;7343;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83"/>
          <p:cNvGrpSpPr/>
          <p:nvPr/>
        </p:nvGrpSpPr>
        <p:grpSpPr>
          <a:xfrm>
            <a:off x="3759928" y="3538805"/>
            <a:ext cx="339200" cy="339271"/>
            <a:chOff x="5049725" y="2027900"/>
            <a:chExt cx="481750" cy="481850"/>
          </a:xfrm>
        </p:grpSpPr>
        <p:sp>
          <p:nvSpPr>
            <p:cNvPr id="7346" name="Google Shape;7346;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83"/>
          <p:cNvGrpSpPr/>
          <p:nvPr/>
        </p:nvGrpSpPr>
        <p:grpSpPr>
          <a:xfrm>
            <a:off x="4233524" y="3538893"/>
            <a:ext cx="219890" cy="339095"/>
            <a:chOff x="5726350" y="2028150"/>
            <a:chExt cx="312300" cy="481600"/>
          </a:xfrm>
        </p:grpSpPr>
        <p:sp>
          <p:nvSpPr>
            <p:cNvPr id="7355" name="Google Shape;7355;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83"/>
          <p:cNvGrpSpPr/>
          <p:nvPr/>
        </p:nvGrpSpPr>
        <p:grpSpPr>
          <a:xfrm>
            <a:off x="4593715" y="3542000"/>
            <a:ext cx="332881" cy="332881"/>
            <a:chOff x="6239925" y="2032450"/>
            <a:chExt cx="472775" cy="472775"/>
          </a:xfrm>
        </p:grpSpPr>
        <p:sp>
          <p:nvSpPr>
            <p:cNvPr id="7359" name="Google Shape;7359;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83"/>
          <p:cNvGrpSpPr/>
          <p:nvPr/>
        </p:nvGrpSpPr>
        <p:grpSpPr>
          <a:xfrm>
            <a:off x="5042807" y="2364092"/>
            <a:ext cx="334641" cy="185425"/>
            <a:chOff x="903075" y="2730000"/>
            <a:chExt cx="475275" cy="263350"/>
          </a:xfrm>
        </p:grpSpPr>
        <p:sp>
          <p:nvSpPr>
            <p:cNvPr id="7362" name="Google Shape;7362;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83"/>
          <p:cNvGrpSpPr/>
          <p:nvPr/>
        </p:nvGrpSpPr>
        <p:grpSpPr>
          <a:xfrm>
            <a:off x="1247198" y="3538814"/>
            <a:ext cx="339253" cy="339253"/>
            <a:chOff x="1492675" y="2027925"/>
            <a:chExt cx="481825" cy="481825"/>
          </a:xfrm>
        </p:grpSpPr>
        <p:sp>
          <p:nvSpPr>
            <p:cNvPr id="7366" name="Google Shape;7366;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1" name="Google Shape;7371;p83"/>
          <p:cNvGrpSpPr/>
          <p:nvPr/>
        </p:nvGrpSpPr>
        <p:grpSpPr>
          <a:xfrm>
            <a:off x="5473575" y="2287178"/>
            <a:ext cx="339253" cy="339253"/>
            <a:chOff x="1492675" y="2620775"/>
            <a:chExt cx="481825" cy="481825"/>
          </a:xfrm>
        </p:grpSpPr>
        <p:sp>
          <p:nvSpPr>
            <p:cNvPr id="7372" name="Google Shape;7372;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4" name="Google Shape;7374;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5" name="Google Shape;7375;p83"/>
          <p:cNvGrpSpPr/>
          <p:nvPr/>
        </p:nvGrpSpPr>
        <p:grpSpPr>
          <a:xfrm>
            <a:off x="6297328" y="2303161"/>
            <a:ext cx="333585" cy="307287"/>
            <a:chOff x="2682350" y="2643425"/>
            <a:chExt cx="473775" cy="436425"/>
          </a:xfrm>
        </p:grpSpPr>
        <p:sp>
          <p:nvSpPr>
            <p:cNvPr id="7376" name="Google Shape;7376;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3" name="Google Shape;7383;p83"/>
          <p:cNvGrpSpPr/>
          <p:nvPr/>
        </p:nvGrpSpPr>
        <p:grpSpPr>
          <a:xfrm>
            <a:off x="6762818" y="2287178"/>
            <a:ext cx="238531" cy="339253"/>
            <a:chOff x="3342725" y="2620775"/>
            <a:chExt cx="338775" cy="481825"/>
          </a:xfrm>
        </p:grpSpPr>
        <p:sp>
          <p:nvSpPr>
            <p:cNvPr id="7384" name="Google Shape;7384;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83"/>
          <p:cNvGrpSpPr/>
          <p:nvPr/>
        </p:nvGrpSpPr>
        <p:grpSpPr>
          <a:xfrm>
            <a:off x="7156568" y="2287178"/>
            <a:ext cx="278296" cy="339253"/>
            <a:chOff x="3907325" y="2620775"/>
            <a:chExt cx="395250" cy="481825"/>
          </a:xfrm>
        </p:grpSpPr>
        <p:sp>
          <p:nvSpPr>
            <p:cNvPr id="7388" name="Google Shape;7388;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83"/>
          <p:cNvGrpSpPr/>
          <p:nvPr/>
        </p:nvGrpSpPr>
        <p:grpSpPr>
          <a:xfrm>
            <a:off x="7549755" y="2297783"/>
            <a:ext cx="339253" cy="318042"/>
            <a:chOff x="4456875" y="2635825"/>
            <a:chExt cx="481825" cy="451700"/>
          </a:xfrm>
        </p:grpSpPr>
        <p:sp>
          <p:nvSpPr>
            <p:cNvPr id="7393" name="Google Shape;7393;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7974679" y="2297783"/>
            <a:ext cx="339253" cy="318042"/>
            <a:chOff x="5049725" y="2635825"/>
            <a:chExt cx="481825" cy="451700"/>
          </a:xfrm>
        </p:grpSpPr>
        <p:sp>
          <p:nvSpPr>
            <p:cNvPr id="7400" name="Google Shape;7400;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83"/>
          <p:cNvGrpSpPr/>
          <p:nvPr/>
        </p:nvGrpSpPr>
        <p:grpSpPr>
          <a:xfrm>
            <a:off x="2375386" y="3952243"/>
            <a:ext cx="338566" cy="338373"/>
            <a:chOff x="5643000" y="2621375"/>
            <a:chExt cx="480850" cy="480575"/>
          </a:xfrm>
        </p:grpSpPr>
        <p:sp>
          <p:nvSpPr>
            <p:cNvPr id="7404" name="Google Shape;7404;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83"/>
          <p:cNvGrpSpPr/>
          <p:nvPr/>
        </p:nvGrpSpPr>
        <p:grpSpPr>
          <a:xfrm>
            <a:off x="4192782" y="3951803"/>
            <a:ext cx="339359" cy="339253"/>
            <a:chOff x="6235250" y="2620775"/>
            <a:chExt cx="481975" cy="481825"/>
          </a:xfrm>
        </p:grpSpPr>
        <p:sp>
          <p:nvSpPr>
            <p:cNvPr id="7412" name="Google Shape;7412;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7" name="Google Shape;7417;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8" name="Google Shape;7418;p83"/>
          <p:cNvGrpSpPr/>
          <p:nvPr/>
        </p:nvGrpSpPr>
        <p:grpSpPr>
          <a:xfrm>
            <a:off x="5472652" y="2711317"/>
            <a:ext cx="341101" cy="339253"/>
            <a:chOff x="1535000" y="3223325"/>
            <a:chExt cx="484450" cy="481825"/>
          </a:xfrm>
        </p:grpSpPr>
        <p:sp>
          <p:nvSpPr>
            <p:cNvPr id="7419" name="Google Shape;7419;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83"/>
          <p:cNvGrpSpPr/>
          <p:nvPr/>
        </p:nvGrpSpPr>
        <p:grpSpPr>
          <a:xfrm>
            <a:off x="5880219" y="2746618"/>
            <a:ext cx="339253" cy="268649"/>
            <a:chOff x="2085525" y="3263750"/>
            <a:chExt cx="481825" cy="381550"/>
          </a:xfrm>
        </p:grpSpPr>
        <p:sp>
          <p:nvSpPr>
            <p:cNvPr id="7423" name="Google Shape;7423;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5" name="Google Shape;7425;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6" name="Google Shape;7426;p83"/>
          <p:cNvGrpSpPr/>
          <p:nvPr/>
        </p:nvGrpSpPr>
        <p:grpSpPr>
          <a:xfrm>
            <a:off x="6711982" y="2711308"/>
            <a:ext cx="340204" cy="339271"/>
            <a:chOff x="3270450" y="3213625"/>
            <a:chExt cx="483175" cy="481850"/>
          </a:xfrm>
        </p:grpSpPr>
        <p:sp>
          <p:nvSpPr>
            <p:cNvPr id="7427" name="Google Shape;7427;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83"/>
          <p:cNvGrpSpPr/>
          <p:nvPr/>
        </p:nvGrpSpPr>
        <p:grpSpPr>
          <a:xfrm>
            <a:off x="7211250" y="2711317"/>
            <a:ext cx="168931" cy="339253"/>
            <a:chOff x="3984950" y="3213600"/>
            <a:chExt cx="239925" cy="481825"/>
          </a:xfrm>
        </p:grpSpPr>
        <p:sp>
          <p:nvSpPr>
            <p:cNvPr id="7430" name="Google Shape;7430;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2" name="Google Shape;7432;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4" name="Google Shape;7434;p83"/>
          <p:cNvGrpSpPr/>
          <p:nvPr/>
        </p:nvGrpSpPr>
        <p:grpSpPr>
          <a:xfrm>
            <a:off x="1874281" y="3981487"/>
            <a:ext cx="355218" cy="279880"/>
            <a:chOff x="5629975" y="3255775"/>
            <a:chExt cx="504500" cy="397500"/>
          </a:xfrm>
        </p:grpSpPr>
        <p:sp>
          <p:nvSpPr>
            <p:cNvPr id="7435" name="Google Shape;7435;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83"/>
          <p:cNvGrpSpPr/>
          <p:nvPr/>
        </p:nvGrpSpPr>
        <p:grpSpPr>
          <a:xfrm>
            <a:off x="3755839" y="3981593"/>
            <a:ext cx="340256" cy="279669"/>
            <a:chOff x="6234950" y="3255925"/>
            <a:chExt cx="483250" cy="397200"/>
          </a:xfrm>
        </p:grpSpPr>
        <p:sp>
          <p:nvSpPr>
            <p:cNvPr id="7441" name="Google Shape;7441;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83"/>
          <p:cNvGrpSpPr/>
          <p:nvPr/>
        </p:nvGrpSpPr>
        <p:grpSpPr>
          <a:xfrm>
            <a:off x="5051107" y="3125970"/>
            <a:ext cx="318042" cy="339253"/>
            <a:chOff x="914900" y="3806450"/>
            <a:chExt cx="451700" cy="481825"/>
          </a:xfrm>
        </p:grpSpPr>
        <p:sp>
          <p:nvSpPr>
            <p:cNvPr id="7448" name="Google Shape;7448;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83"/>
          <p:cNvGrpSpPr/>
          <p:nvPr/>
        </p:nvGrpSpPr>
        <p:grpSpPr>
          <a:xfrm>
            <a:off x="5470028" y="3125785"/>
            <a:ext cx="346347" cy="339623"/>
            <a:chOff x="1490050" y="3805975"/>
            <a:chExt cx="491900" cy="482350"/>
          </a:xfrm>
        </p:grpSpPr>
        <p:sp>
          <p:nvSpPr>
            <p:cNvPr id="7454" name="Google Shape;7454;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83"/>
          <p:cNvGrpSpPr/>
          <p:nvPr/>
        </p:nvGrpSpPr>
        <p:grpSpPr>
          <a:xfrm>
            <a:off x="5893896" y="3125970"/>
            <a:ext cx="311899" cy="339253"/>
            <a:chOff x="2104275" y="3806450"/>
            <a:chExt cx="442975" cy="481825"/>
          </a:xfrm>
        </p:grpSpPr>
        <p:sp>
          <p:nvSpPr>
            <p:cNvPr id="7459" name="Google Shape;7459;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1" name="Google Shape;7461;p83"/>
          <p:cNvGrpSpPr/>
          <p:nvPr/>
        </p:nvGrpSpPr>
        <p:grpSpPr>
          <a:xfrm>
            <a:off x="6317413" y="3125970"/>
            <a:ext cx="293416" cy="339253"/>
            <a:chOff x="2710875" y="3806450"/>
            <a:chExt cx="416725" cy="481825"/>
          </a:xfrm>
        </p:grpSpPr>
        <p:sp>
          <p:nvSpPr>
            <p:cNvPr id="7462" name="Google Shape;7462;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83"/>
          <p:cNvGrpSpPr/>
          <p:nvPr/>
        </p:nvGrpSpPr>
        <p:grpSpPr>
          <a:xfrm>
            <a:off x="6712457" y="3166412"/>
            <a:ext cx="339253" cy="258369"/>
            <a:chOff x="3271200" y="3863875"/>
            <a:chExt cx="481825" cy="366950"/>
          </a:xfrm>
        </p:grpSpPr>
        <p:sp>
          <p:nvSpPr>
            <p:cNvPr id="7465" name="Google Shape;7465;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83"/>
          <p:cNvGrpSpPr/>
          <p:nvPr/>
        </p:nvGrpSpPr>
        <p:grpSpPr>
          <a:xfrm>
            <a:off x="7147952" y="3126199"/>
            <a:ext cx="295528" cy="338795"/>
            <a:chOff x="3895050" y="3806775"/>
            <a:chExt cx="419725" cy="481175"/>
          </a:xfrm>
        </p:grpSpPr>
        <p:sp>
          <p:nvSpPr>
            <p:cNvPr id="7468" name="Google Shape;7468;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83"/>
          <p:cNvGrpSpPr/>
          <p:nvPr/>
        </p:nvGrpSpPr>
        <p:grpSpPr>
          <a:xfrm>
            <a:off x="7551234" y="3125979"/>
            <a:ext cx="336296" cy="339235"/>
            <a:chOff x="4464775" y="3806475"/>
            <a:chExt cx="477625" cy="481800"/>
          </a:xfrm>
        </p:grpSpPr>
        <p:sp>
          <p:nvSpPr>
            <p:cNvPr id="7471" name="Google Shape;7471;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7" name="Google Shape;7477;p83"/>
          <p:cNvGrpSpPr/>
          <p:nvPr/>
        </p:nvGrpSpPr>
        <p:grpSpPr>
          <a:xfrm>
            <a:off x="7974679" y="3125970"/>
            <a:ext cx="339253" cy="339253"/>
            <a:chOff x="5049725" y="3806450"/>
            <a:chExt cx="481825" cy="481825"/>
          </a:xfrm>
        </p:grpSpPr>
        <p:sp>
          <p:nvSpPr>
            <p:cNvPr id="7478" name="Google Shape;7478;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83"/>
          <p:cNvGrpSpPr/>
          <p:nvPr/>
        </p:nvGrpSpPr>
        <p:grpSpPr>
          <a:xfrm>
            <a:off x="1461983" y="3951798"/>
            <a:ext cx="339253" cy="339253"/>
            <a:chOff x="5651375" y="3806450"/>
            <a:chExt cx="481825" cy="481825"/>
          </a:xfrm>
        </p:grpSpPr>
        <p:sp>
          <p:nvSpPr>
            <p:cNvPr id="7482" name="Google Shape;7482;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3360663" y="3953787"/>
            <a:ext cx="298503" cy="335275"/>
            <a:chOff x="6264300" y="3809300"/>
            <a:chExt cx="423950" cy="476175"/>
          </a:xfrm>
        </p:grpSpPr>
        <p:sp>
          <p:nvSpPr>
            <p:cNvPr id="7487" name="Google Shape;7487;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5039841" y="3538881"/>
            <a:ext cx="340573" cy="339271"/>
            <a:chOff x="898875" y="4399275"/>
            <a:chExt cx="483700" cy="481850"/>
          </a:xfrm>
        </p:grpSpPr>
        <p:sp>
          <p:nvSpPr>
            <p:cNvPr id="7491" name="Google Shape;7491;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5473575" y="3554133"/>
            <a:ext cx="339253" cy="308765"/>
            <a:chOff x="1492675" y="4420975"/>
            <a:chExt cx="481825" cy="438525"/>
          </a:xfrm>
        </p:grpSpPr>
        <p:sp>
          <p:nvSpPr>
            <p:cNvPr id="7500" name="Google Shape;7500;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83"/>
          <p:cNvGrpSpPr/>
          <p:nvPr/>
        </p:nvGrpSpPr>
        <p:grpSpPr>
          <a:xfrm>
            <a:off x="5878556" y="3539558"/>
            <a:ext cx="342580" cy="337915"/>
            <a:chOff x="2084100" y="4400250"/>
            <a:chExt cx="486550" cy="479925"/>
          </a:xfrm>
        </p:grpSpPr>
        <p:sp>
          <p:nvSpPr>
            <p:cNvPr id="7506" name="Google Shape;7506;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83"/>
          <p:cNvGrpSpPr/>
          <p:nvPr/>
        </p:nvGrpSpPr>
        <p:grpSpPr>
          <a:xfrm>
            <a:off x="6315036" y="3538907"/>
            <a:ext cx="298169" cy="339218"/>
            <a:chOff x="2707950" y="4399325"/>
            <a:chExt cx="423475" cy="481775"/>
          </a:xfrm>
        </p:grpSpPr>
        <p:sp>
          <p:nvSpPr>
            <p:cNvPr id="7513" name="Google Shape;7513;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5" name="Google Shape;7525;p83"/>
          <p:cNvGrpSpPr/>
          <p:nvPr/>
        </p:nvGrpSpPr>
        <p:grpSpPr>
          <a:xfrm>
            <a:off x="6744555" y="3538881"/>
            <a:ext cx="275057" cy="339271"/>
            <a:chOff x="3330525" y="4399275"/>
            <a:chExt cx="390650" cy="481850"/>
          </a:xfrm>
        </p:grpSpPr>
        <p:sp>
          <p:nvSpPr>
            <p:cNvPr id="7526" name="Google Shape;7526;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83"/>
          <p:cNvGrpSpPr/>
          <p:nvPr/>
        </p:nvGrpSpPr>
        <p:grpSpPr>
          <a:xfrm>
            <a:off x="7169084" y="3538890"/>
            <a:ext cx="253265" cy="339253"/>
            <a:chOff x="3938800" y="4399275"/>
            <a:chExt cx="359700" cy="481825"/>
          </a:xfrm>
        </p:grpSpPr>
        <p:sp>
          <p:nvSpPr>
            <p:cNvPr id="7534" name="Google Shape;7534;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83"/>
          <p:cNvGrpSpPr/>
          <p:nvPr/>
        </p:nvGrpSpPr>
        <p:grpSpPr>
          <a:xfrm>
            <a:off x="7639862" y="3538890"/>
            <a:ext cx="159039" cy="339253"/>
            <a:chOff x="4584850" y="4399275"/>
            <a:chExt cx="225875" cy="481825"/>
          </a:xfrm>
        </p:grpSpPr>
        <p:sp>
          <p:nvSpPr>
            <p:cNvPr id="7540" name="Google Shape;7540;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2" name="Google Shape;7542;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3" name="Google Shape;7543;p83"/>
          <p:cNvGrpSpPr/>
          <p:nvPr/>
        </p:nvGrpSpPr>
        <p:grpSpPr>
          <a:xfrm>
            <a:off x="1049680" y="3951795"/>
            <a:ext cx="339253" cy="339253"/>
            <a:chOff x="5642550" y="4399275"/>
            <a:chExt cx="481825" cy="481825"/>
          </a:xfrm>
        </p:grpSpPr>
        <p:sp>
          <p:nvSpPr>
            <p:cNvPr id="7544" name="Google Shape;7544;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83"/>
          <p:cNvGrpSpPr/>
          <p:nvPr/>
        </p:nvGrpSpPr>
        <p:grpSpPr>
          <a:xfrm>
            <a:off x="2859815" y="3963703"/>
            <a:ext cx="363316" cy="315437"/>
            <a:chOff x="6218300" y="4416175"/>
            <a:chExt cx="516000" cy="448000"/>
          </a:xfrm>
        </p:grpSpPr>
        <p:sp>
          <p:nvSpPr>
            <p:cNvPr id="7547" name="Google Shape;7547;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83"/>
          <p:cNvGrpSpPr/>
          <p:nvPr/>
        </p:nvGrpSpPr>
        <p:grpSpPr>
          <a:xfrm>
            <a:off x="5918879" y="3951792"/>
            <a:ext cx="339253" cy="339253"/>
            <a:chOff x="899850" y="4992125"/>
            <a:chExt cx="481825" cy="481825"/>
          </a:xfrm>
        </p:grpSpPr>
        <p:sp>
          <p:nvSpPr>
            <p:cNvPr id="7551" name="Google Shape;7551;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83"/>
          <p:cNvGrpSpPr/>
          <p:nvPr/>
        </p:nvGrpSpPr>
        <p:grpSpPr>
          <a:xfrm>
            <a:off x="5461708" y="3951792"/>
            <a:ext cx="339253" cy="339253"/>
            <a:chOff x="1492675" y="4992125"/>
            <a:chExt cx="481825" cy="481825"/>
          </a:xfrm>
        </p:grpSpPr>
        <p:sp>
          <p:nvSpPr>
            <p:cNvPr id="7555" name="Google Shape;7555;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7" name="Google Shape;7557;p83"/>
          <p:cNvGrpSpPr/>
          <p:nvPr/>
        </p:nvGrpSpPr>
        <p:grpSpPr>
          <a:xfrm>
            <a:off x="5004462" y="3951792"/>
            <a:ext cx="339253" cy="339253"/>
            <a:chOff x="2085525" y="4992125"/>
            <a:chExt cx="481825" cy="481825"/>
          </a:xfrm>
        </p:grpSpPr>
        <p:sp>
          <p:nvSpPr>
            <p:cNvPr id="7558" name="Google Shape;7558;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0" name="Google Shape;7560;p83"/>
          <p:cNvGrpSpPr/>
          <p:nvPr/>
        </p:nvGrpSpPr>
        <p:grpSpPr>
          <a:xfrm>
            <a:off x="6833221" y="3951792"/>
            <a:ext cx="339253" cy="339253"/>
            <a:chOff x="2678350" y="4992125"/>
            <a:chExt cx="481825" cy="481825"/>
          </a:xfrm>
        </p:grpSpPr>
        <p:sp>
          <p:nvSpPr>
            <p:cNvPr id="7561" name="Google Shape;7561;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4" name="Google Shape;7564;p83"/>
          <p:cNvGrpSpPr/>
          <p:nvPr/>
        </p:nvGrpSpPr>
        <p:grpSpPr>
          <a:xfrm>
            <a:off x="4628816" y="3951792"/>
            <a:ext cx="339253" cy="339253"/>
            <a:chOff x="3271200" y="4992125"/>
            <a:chExt cx="481825" cy="481825"/>
          </a:xfrm>
        </p:grpSpPr>
        <p:sp>
          <p:nvSpPr>
            <p:cNvPr id="7565" name="Google Shape;7565;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83"/>
          <p:cNvGrpSpPr/>
          <p:nvPr/>
        </p:nvGrpSpPr>
        <p:grpSpPr>
          <a:xfrm>
            <a:off x="7290263" y="3952822"/>
            <a:ext cx="339411" cy="337193"/>
            <a:chOff x="3863900" y="4993625"/>
            <a:chExt cx="482050" cy="478900"/>
          </a:xfrm>
        </p:grpSpPr>
        <p:sp>
          <p:nvSpPr>
            <p:cNvPr id="7569" name="Google Shape;7569;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3" name="Google Shape;7573;p83"/>
          <p:cNvGrpSpPr/>
          <p:nvPr/>
        </p:nvGrpSpPr>
        <p:grpSpPr>
          <a:xfrm>
            <a:off x="7747437" y="3952822"/>
            <a:ext cx="339411" cy="337193"/>
            <a:chOff x="4456725" y="4993625"/>
            <a:chExt cx="482050" cy="478900"/>
          </a:xfrm>
        </p:grpSpPr>
        <p:sp>
          <p:nvSpPr>
            <p:cNvPr id="7574" name="Google Shape;7574;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83"/>
          <p:cNvGrpSpPr/>
          <p:nvPr/>
        </p:nvGrpSpPr>
        <p:grpSpPr>
          <a:xfrm>
            <a:off x="6376030" y="3952813"/>
            <a:ext cx="339411" cy="337211"/>
            <a:chOff x="5049575" y="4993600"/>
            <a:chExt cx="482050" cy="478925"/>
          </a:xfrm>
        </p:grpSpPr>
        <p:sp>
          <p:nvSpPr>
            <p:cNvPr id="7579" name="Google Shape;7579;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3" name="Google Shape;7583;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4" name="Google Shape;7584;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8"/>
        <p:cNvGrpSpPr/>
        <p:nvPr/>
      </p:nvGrpSpPr>
      <p:grpSpPr>
        <a:xfrm>
          <a:off x="0" y="0"/>
          <a:ext cx="0" cy="0"/>
          <a:chOff x="0" y="0"/>
          <a:chExt cx="0" cy="0"/>
        </a:xfrm>
      </p:grpSpPr>
      <p:grpSp>
        <p:nvGrpSpPr>
          <p:cNvPr id="7589" name="Google Shape;7589;p84"/>
          <p:cNvGrpSpPr/>
          <p:nvPr/>
        </p:nvGrpSpPr>
        <p:grpSpPr>
          <a:xfrm>
            <a:off x="876361" y="1308054"/>
            <a:ext cx="322099" cy="370529"/>
            <a:chOff x="-42971725" y="3217825"/>
            <a:chExt cx="275675" cy="317125"/>
          </a:xfrm>
        </p:grpSpPr>
        <p:sp>
          <p:nvSpPr>
            <p:cNvPr id="7590" name="Google Shape;7590;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4"/>
          <p:cNvGrpSpPr/>
          <p:nvPr/>
        </p:nvGrpSpPr>
        <p:grpSpPr>
          <a:xfrm>
            <a:off x="848276" y="1776710"/>
            <a:ext cx="378270" cy="337551"/>
            <a:chOff x="-42996150" y="3612600"/>
            <a:chExt cx="323750" cy="288900"/>
          </a:xfrm>
        </p:grpSpPr>
        <p:sp>
          <p:nvSpPr>
            <p:cNvPr id="7594" name="Google Shape;7594;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4"/>
          <p:cNvGrpSpPr/>
          <p:nvPr/>
        </p:nvGrpSpPr>
        <p:grpSpPr>
          <a:xfrm>
            <a:off x="851036" y="2186080"/>
            <a:ext cx="372749" cy="370909"/>
            <a:chOff x="-42994575" y="3950300"/>
            <a:chExt cx="319025" cy="317450"/>
          </a:xfrm>
        </p:grpSpPr>
        <p:sp>
          <p:nvSpPr>
            <p:cNvPr id="7598" name="Google Shape;7598;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4"/>
          <p:cNvGrpSpPr/>
          <p:nvPr/>
        </p:nvGrpSpPr>
        <p:grpSpPr>
          <a:xfrm>
            <a:off x="3004431" y="1332912"/>
            <a:ext cx="371785" cy="370879"/>
            <a:chOff x="-41111350" y="3239100"/>
            <a:chExt cx="318200" cy="317425"/>
          </a:xfrm>
        </p:grpSpPr>
        <p:sp>
          <p:nvSpPr>
            <p:cNvPr id="7602" name="Google Shape;7602;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4"/>
          <p:cNvGrpSpPr/>
          <p:nvPr/>
        </p:nvGrpSpPr>
        <p:grpSpPr>
          <a:xfrm>
            <a:off x="3000751" y="1768444"/>
            <a:ext cx="379146" cy="370967"/>
            <a:chOff x="-41117650" y="3605525"/>
            <a:chExt cx="324500" cy="317500"/>
          </a:xfrm>
        </p:grpSpPr>
        <p:sp>
          <p:nvSpPr>
            <p:cNvPr id="7607" name="Google Shape;7607;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0" name="Google Shape;7610;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84"/>
          <p:cNvGrpSpPr/>
          <p:nvPr/>
        </p:nvGrpSpPr>
        <p:grpSpPr>
          <a:xfrm>
            <a:off x="1827005" y="2659967"/>
            <a:ext cx="216271" cy="371814"/>
            <a:chOff x="-39205300" y="3220175"/>
            <a:chExt cx="185100" cy="318225"/>
          </a:xfrm>
        </p:grpSpPr>
        <p:sp>
          <p:nvSpPr>
            <p:cNvPr id="7612" name="Google Shape;7612;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1792533" y="3120038"/>
            <a:ext cx="300016" cy="369273"/>
            <a:chOff x="-39248625" y="3588600"/>
            <a:chExt cx="256775" cy="316050"/>
          </a:xfrm>
        </p:grpSpPr>
        <p:sp>
          <p:nvSpPr>
            <p:cNvPr id="7615" name="Google Shape;7615;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4"/>
          <p:cNvGrpSpPr/>
          <p:nvPr/>
        </p:nvGrpSpPr>
        <p:grpSpPr>
          <a:xfrm>
            <a:off x="1243246" y="1308054"/>
            <a:ext cx="429504" cy="370879"/>
            <a:chOff x="-42651700" y="3217825"/>
            <a:chExt cx="367600" cy="317425"/>
          </a:xfrm>
        </p:grpSpPr>
        <p:sp>
          <p:nvSpPr>
            <p:cNvPr id="7620" name="Google Shape;7620;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4"/>
          <p:cNvGrpSpPr/>
          <p:nvPr/>
        </p:nvGrpSpPr>
        <p:grpSpPr>
          <a:xfrm>
            <a:off x="1278678" y="1747704"/>
            <a:ext cx="358640" cy="363226"/>
            <a:chOff x="-42617300" y="3587775"/>
            <a:chExt cx="306950" cy="310875"/>
          </a:xfrm>
        </p:grpSpPr>
        <p:sp>
          <p:nvSpPr>
            <p:cNvPr id="7625" name="Google Shape;7625;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4"/>
          <p:cNvGrpSpPr/>
          <p:nvPr/>
        </p:nvGrpSpPr>
        <p:grpSpPr>
          <a:xfrm>
            <a:off x="3450506" y="1332445"/>
            <a:ext cx="376926" cy="370324"/>
            <a:chOff x="-40748275" y="3238700"/>
            <a:chExt cx="322600" cy="316950"/>
          </a:xfrm>
        </p:grpSpPr>
        <p:sp>
          <p:nvSpPr>
            <p:cNvPr id="7629" name="Google Shape;7629;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4"/>
          <p:cNvGrpSpPr/>
          <p:nvPr/>
        </p:nvGrpSpPr>
        <p:grpSpPr>
          <a:xfrm>
            <a:off x="3453062" y="1800429"/>
            <a:ext cx="371814" cy="338690"/>
            <a:chOff x="-40745125" y="3632900"/>
            <a:chExt cx="318225" cy="289875"/>
          </a:xfrm>
        </p:grpSpPr>
        <p:sp>
          <p:nvSpPr>
            <p:cNvPr id="7636" name="Google Shape;7636;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4"/>
          <p:cNvGrpSpPr/>
          <p:nvPr/>
        </p:nvGrpSpPr>
        <p:grpSpPr>
          <a:xfrm>
            <a:off x="3457209" y="2211639"/>
            <a:ext cx="363518" cy="370178"/>
            <a:chOff x="-40742750" y="3972175"/>
            <a:chExt cx="311125" cy="316825"/>
          </a:xfrm>
        </p:grpSpPr>
        <p:sp>
          <p:nvSpPr>
            <p:cNvPr id="7644" name="Google Shape;7644;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4"/>
          <p:cNvGrpSpPr/>
          <p:nvPr/>
        </p:nvGrpSpPr>
        <p:grpSpPr>
          <a:xfrm>
            <a:off x="2239871" y="2661807"/>
            <a:ext cx="266892" cy="369974"/>
            <a:chOff x="-38860325" y="3221750"/>
            <a:chExt cx="228425" cy="316650"/>
          </a:xfrm>
        </p:grpSpPr>
        <p:sp>
          <p:nvSpPr>
            <p:cNvPr id="7647" name="Google Shape;7647;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4"/>
          <p:cNvGrpSpPr/>
          <p:nvPr/>
        </p:nvGrpSpPr>
        <p:grpSpPr>
          <a:xfrm>
            <a:off x="2190678" y="3123864"/>
            <a:ext cx="380081" cy="367111"/>
            <a:chOff x="-38905225" y="3591875"/>
            <a:chExt cx="325300" cy="314200"/>
          </a:xfrm>
        </p:grpSpPr>
        <p:sp>
          <p:nvSpPr>
            <p:cNvPr id="7652" name="Google Shape;7652;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84"/>
          <p:cNvGrpSpPr/>
          <p:nvPr/>
        </p:nvGrpSpPr>
        <p:grpSpPr>
          <a:xfrm>
            <a:off x="3997427" y="3108944"/>
            <a:ext cx="290815" cy="369740"/>
            <a:chOff x="-37370925" y="3579105"/>
            <a:chExt cx="248900" cy="316450"/>
          </a:xfrm>
        </p:grpSpPr>
        <p:sp>
          <p:nvSpPr>
            <p:cNvPr id="7657" name="Google Shape;7657;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1690803" y="2187015"/>
            <a:ext cx="371814" cy="369974"/>
            <a:chOff x="-42259725" y="3951100"/>
            <a:chExt cx="318225" cy="316650"/>
          </a:xfrm>
        </p:grpSpPr>
        <p:sp>
          <p:nvSpPr>
            <p:cNvPr id="7662" name="Google Shape;7662;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4"/>
          <p:cNvGrpSpPr/>
          <p:nvPr/>
        </p:nvGrpSpPr>
        <p:grpSpPr>
          <a:xfrm>
            <a:off x="3889164" y="1366036"/>
            <a:ext cx="370879" cy="337755"/>
            <a:chOff x="-40378075" y="3267450"/>
            <a:chExt cx="317425" cy="289075"/>
          </a:xfrm>
        </p:grpSpPr>
        <p:sp>
          <p:nvSpPr>
            <p:cNvPr id="7665" name="Google Shape;7665;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892830" y="1767304"/>
            <a:ext cx="363548" cy="369974"/>
            <a:chOff x="-40372575" y="3604550"/>
            <a:chExt cx="311150" cy="316650"/>
          </a:xfrm>
        </p:grpSpPr>
        <p:sp>
          <p:nvSpPr>
            <p:cNvPr id="7670" name="Google Shape;7670;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3" name="Google Shape;7673;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84"/>
          <p:cNvGrpSpPr/>
          <p:nvPr/>
        </p:nvGrpSpPr>
        <p:grpSpPr>
          <a:xfrm>
            <a:off x="2616780" y="2659967"/>
            <a:ext cx="399038" cy="372165"/>
            <a:chOff x="-38542250" y="3220175"/>
            <a:chExt cx="341525" cy="318525"/>
          </a:xfrm>
        </p:grpSpPr>
        <p:sp>
          <p:nvSpPr>
            <p:cNvPr id="7675" name="Google Shape;7675;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4"/>
          <p:cNvGrpSpPr/>
          <p:nvPr/>
        </p:nvGrpSpPr>
        <p:grpSpPr>
          <a:xfrm>
            <a:off x="2638712" y="3119337"/>
            <a:ext cx="369974" cy="369068"/>
            <a:chOff x="-38537400" y="3588000"/>
            <a:chExt cx="316650" cy="315875"/>
          </a:xfrm>
        </p:grpSpPr>
        <p:sp>
          <p:nvSpPr>
            <p:cNvPr id="7679" name="Google Shape;7679;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2637792" y="3576866"/>
            <a:ext cx="371814" cy="369974"/>
            <a:chOff x="-38538975" y="3954250"/>
            <a:chExt cx="318225" cy="316650"/>
          </a:xfrm>
        </p:grpSpPr>
        <p:sp>
          <p:nvSpPr>
            <p:cNvPr id="7684" name="Google Shape;7684;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4"/>
          <p:cNvGrpSpPr/>
          <p:nvPr/>
        </p:nvGrpSpPr>
        <p:grpSpPr>
          <a:xfrm>
            <a:off x="3955104" y="3571793"/>
            <a:ext cx="375465" cy="371814"/>
            <a:chOff x="-37385100" y="3949908"/>
            <a:chExt cx="321350" cy="318225"/>
          </a:xfrm>
        </p:grpSpPr>
        <p:sp>
          <p:nvSpPr>
            <p:cNvPr id="7687" name="Google Shape;7687;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2130763" y="1307353"/>
            <a:ext cx="370909" cy="370675"/>
            <a:chOff x="-41895050" y="3217225"/>
            <a:chExt cx="317450" cy="317250"/>
          </a:xfrm>
        </p:grpSpPr>
        <p:sp>
          <p:nvSpPr>
            <p:cNvPr id="7690" name="Google Shape;7690;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2130310" y="1744287"/>
            <a:ext cx="371814" cy="369974"/>
            <a:chOff x="-41893475" y="3584850"/>
            <a:chExt cx="318225" cy="316650"/>
          </a:xfrm>
        </p:grpSpPr>
        <p:sp>
          <p:nvSpPr>
            <p:cNvPr id="7696" name="Google Shape;7696;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4"/>
          <p:cNvGrpSpPr/>
          <p:nvPr/>
        </p:nvGrpSpPr>
        <p:grpSpPr>
          <a:xfrm>
            <a:off x="900338" y="3139579"/>
            <a:ext cx="337522" cy="370909"/>
            <a:chOff x="-39998250" y="3605325"/>
            <a:chExt cx="288875" cy="317450"/>
          </a:xfrm>
        </p:grpSpPr>
        <p:sp>
          <p:nvSpPr>
            <p:cNvPr id="7703" name="Google Shape;7703;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4"/>
          <p:cNvGrpSpPr/>
          <p:nvPr/>
        </p:nvGrpSpPr>
        <p:grpSpPr>
          <a:xfrm>
            <a:off x="884112" y="3598043"/>
            <a:ext cx="369974" cy="369945"/>
            <a:chOff x="-40011050" y="3972375"/>
            <a:chExt cx="316650" cy="316625"/>
          </a:xfrm>
        </p:grpSpPr>
        <p:sp>
          <p:nvSpPr>
            <p:cNvPr id="7706" name="Google Shape;7706;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4"/>
          <p:cNvGrpSpPr/>
          <p:nvPr/>
        </p:nvGrpSpPr>
        <p:grpSpPr>
          <a:xfrm>
            <a:off x="3116043" y="2662742"/>
            <a:ext cx="266921" cy="369039"/>
            <a:chOff x="-38129425" y="3222550"/>
            <a:chExt cx="228450" cy="315850"/>
          </a:xfrm>
        </p:grpSpPr>
        <p:sp>
          <p:nvSpPr>
            <p:cNvPr id="7709" name="Google Shape;7709;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4"/>
          <p:cNvGrpSpPr/>
          <p:nvPr/>
        </p:nvGrpSpPr>
        <p:grpSpPr>
          <a:xfrm>
            <a:off x="3071012" y="3119337"/>
            <a:ext cx="371785" cy="369974"/>
            <a:chOff x="-38172725" y="3588000"/>
            <a:chExt cx="318200" cy="316650"/>
          </a:xfrm>
        </p:grpSpPr>
        <p:sp>
          <p:nvSpPr>
            <p:cNvPr id="7712" name="Google Shape;7712;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3146914" y="3577772"/>
            <a:ext cx="219981" cy="369974"/>
            <a:chOff x="-38109725" y="3955025"/>
            <a:chExt cx="188275" cy="316650"/>
          </a:xfrm>
        </p:grpSpPr>
        <p:sp>
          <p:nvSpPr>
            <p:cNvPr id="7721" name="Google Shape;7721;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3" name="Google Shape;7723;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4" name="Google Shape;7724;p84"/>
          <p:cNvGrpSpPr/>
          <p:nvPr/>
        </p:nvGrpSpPr>
        <p:grpSpPr>
          <a:xfrm>
            <a:off x="2562313" y="1309193"/>
            <a:ext cx="373654" cy="369068"/>
            <a:chOff x="-41530375" y="3218800"/>
            <a:chExt cx="319800" cy="315875"/>
          </a:xfrm>
        </p:grpSpPr>
        <p:sp>
          <p:nvSpPr>
            <p:cNvPr id="7725" name="Google Shape;7725;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2564607" y="1824351"/>
            <a:ext cx="369068" cy="289004"/>
            <a:chOff x="-41526450" y="3653375"/>
            <a:chExt cx="315875" cy="247350"/>
          </a:xfrm>
        </p:grpSpPr>
        <p:sp>
          <p:nvSpPr>
            <p:cNvPr id="7728" name="Google Shape;7728;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4"/>
          <p:cNvGrpSpPr/>
          <p:nvPr/>
        </p:nvGrpSpPr>
        <p:grpSpPr>
          <a:xfrm>
            <a:off x="2565994" y="2187015"/>
            <a:ext cx="366293" cy="369974"/>
            <a:chOff x="-41526450" y="3951100"/>
            <a:chExt cx="313500" cy="316650"/>
          </a:xfrm>
        </p:grpSpPr>
        <p:sp>
          <p:nvSpPr>
            <p:cNvPr id="7731" name="Google Shape;7731;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4"/>
          <p:cNvGrpSpPr/>
          <p:nvPr/>
        </p:nvGrpSpPr>
        <p:grpSpPr>
          <a:xfrm>
            <a:off x="1331249" y="2681144"/>
            <a:ext cx="339595" cy="371814"/>
            <a:chOff x="-39625900" y="3238300"/>
            <a:chExt cx="290650" cy="318225"/>
          </a:xfrm>
        </p:grpSpPr>
        <p:sp>
          <p:nvSpPr>
            <p:cNvPr id="7735" name="Google Shape;7735;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7" name="Google Shape;7737;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8" name="Google Shape;7738;p84"/>
          <p:cNvGrpSpPr/>
          <p:nvPr/>
        </p:nvGrpSpPr>
        <p:grpSpPr>
          <a:xfrm>
            <a:off x="1325300" y="3597605"/>
            <a:ext cx="366293" cy="370441"/>
            <a:chOff x="-39647175" y="3972000"/>
            <a:chExt cx="313500" cy="317050"/>
          </a:xfrm>
        </p:grpSpPr>
        <p:sp>
          <p:nvSpPr>
            <p:cNvPr id="7739" name="Google Shape;7739;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4"/>
          <p:cNvGrpSpPr/>
          <p:nvPr/>
        </p:nvGrpSpPr>
        <p:grpSpPr>
          <a:xfrm>
            <a:off x="3494427" y="2661603"/>
            <a:ext cx="375495" cy="370879"/>
            <a:chOff x="-37808850" y="3221575"/>
            <a:chExt cx="321375" cy="317425"/>
          </a:xfrm>
        </p:grpSpPr>
        <p:sp>
          <p:nvSpPr>
            <p:cNvPr id="7743" name="Google Shape;7743;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4"/>
          <p:cNvGrpSpPr/>
          <p:nvPr/>
        </p:nvGrpSpPr>
        <p:grpSpPr>
          <a:xfrm>
            <a:off x="3503201" y="3183634"/>
            <a:ext cx="372749" cy="241158"/>
            <a:chOff x="-37806500" y="3643030"/>
            <a:chExt cx="319025" cy="206400"/>
          </a:xfrm>
        </p:grpSpPr>
        <p:sp>
          <p:nvSpPr>
            <p:cNvPr id="7746" name="Google Shape;7746;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4"/>
          <p:cNvGrpSpPr/>
          <p:nvPr/>
        </p:nvGrpSpPr>
        <p:grpSpPr>
          <a:xfrm>
            <a:off x="3505508" y="3575931"/>
            <a:ext cx="368134" cy="371814"/>
            <a:chOff x="-37804925" y="3953450"/>
            <a:chExt cx="315075" cy="318225"/>
          </a:xfrm>
        </p:grpSpPr>
        <p:sp>
          <p:nvSpPr>
            <p:cNvPr id="7749" name="Google Shape;7749;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84"/>
          <p:cNvGrpSpPr/>
          <p:nvPr/>
        </p:nvGrpSpPr>
        <p:grpSpPr>
          <a:xfrm>
            <a:off x="4860977" y="1328538"/>
            <a:ext cx="355663" cy="308725"/>
            <a:chOff x="-28462125" y="3199700"/>
            <a:chExt cx="298550" cy="259150"/>
          </a:xfrm>
        </p:grpSpPr>
        <p:sp>
          <p:nvSpPr>
            <p:cNvPr id="7754" name="Google Shape;7754;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4861930" y="1763228"/>
            <a:ext cx="353757" cy="352833"/>
            <a:chOff x="-28461325" y="3545475"/>
            <a:chExt cx="296950" cy="296175"/>
          </a:xfrm>
        </p:grpSpPr>
        <p:sp>
          <p:nvSpPr>
            <p:cNvPr id="7758" name="Google Shape;7758;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4"/>
          <p:cNvGrpSpPr/>
          <p:nvPr/>
        </p:nvGrpSpPr>
        <p:grpSpPr>
          <a:xfrm>
            <a:off x="4858162" y="2213272"/>
            <a:ext cx="361292" cy="352803"/>
            <a:chOff x="-28463700" y="3914875"/>
            <a:chExt cx="303275" cy="296150"/>
          </a:xfrm>
        </p:grpSpPr>
        <p:sp>
          <p:nvSpPr>
            <p:cNvPr id="7765" name="Google Shape;7765;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7092947" y="1369355"/>
            <a:ext cx="351880" cy="227092"/>
            <a:chOff x="-26573400" y="3224125"/>
            <a:chExt cx="295375" cy="190625"/>
          </a:xfrm>
        </p:grpSpPr>
        <p:sp>
          <p:nvSpPr>
            <p:cNvPr id="7768" name="Google Shape;7768;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4"/>
          <p:cNvGrpSpPr/>
          <p:nvPr/>
        </p:nvGrpSpPr>
        <p:grpSpPr>
          <a:xfrm>
            <a:off x="7092947" y="1763690"/>
            <a:ext cx="351880" cy="351910"/>
            <a:chOff x="-26573400" y="3546250"/>
            <a:chExt cx="295375" cy="295400"/>
          </a:xfrm>
        </p:grpSpPr>
        <p:sp>
          <p:nvSpPr>
            <p:cNvPr id="7771" name="Google Shape;7771;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4"/>
          <p:cNvGrpSpPr/>
          <p:nvPr/>
        </p:nvGrpSpPr>
        <p:grpSpPr>
          <a:xfrm>
            <a:off x="7081228" y="2213599"/>
            <a:ext cx="375319" cy="352148"/>
            <a:chOff x="-26583625" y="3917025"/>
            <a:chExt cx="315050" cy="295600"/>
          </a:xfrm>
        </p:grpSpPr>
        <p:sp>
          <p:nvSpPr>
            <p:cNvPr id="7777" name="Google Shape;7777;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4"/>
          <p:cNvGrpSpPr/>
          <p:nvPr/>
        </p:nvGrpSpPr>
        <p:grpSpPr>
          <a:xfrm>
            <a:off x="5779742" y="3172629"/>
            <a:ext cx="289039" cy="352833"/>
            <a:chOff x="-24694925" y="3518700"/>
            <a:chExt cx="242625" cy="296175"/>
          </a:xfrm>
        </p:grpSpPr>
        <p:sp>
          <p:nvSpPr>
            <p:cNvPr id="7783" name="Google Shape;7783;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4"/>
          <p:cNvGrpSpPr/>
          <p:nvPr/>
        </p:nvGrpSpPr>
        <p:grpSpPr>
          <a:xfrm>
            <a:off x="5779280" y="3622657"/>
            <a:ext cx="289962" cy="352833"/>
            <a:chOff x="-24709100" y="3888875"/>
            <a:chExt cx="243400" cy="296175"/>
          </a:xfrm>
        </p:grpSpPr>
        <p:sp>
          <p:nvSpPr>
            <p:cNvPr id="7788" name="Google Shape;7788;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4"/>
          <p:cNvGrpSpPr/>
          <p:nvPr/>
        </p:nvGrpSpPr>
        <p:grpSpPr>
          <a:xfrm>
            <a:off x="7979280" y="2695320"/>
            <a:ext cx="356556" cy="349557"/>
            <a:chOff x="-22863675" y="3131775"/>
            <a:chExt cx="299300" cy="293425"/>
          </a:xfrm>
        </p:grpSpPr>
        <p:sp>
          <p:nvSpPr>
            <p:cNvPr id="7792" name="Google Shape;7792;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4"/>
          <p:cNvGrpSpPr/>
          <p:nvPr/>
        </p:nvGrpSpPr>
        <p:grpSpPr>
          <a:xfrm>
            <a:off x="5322144" y="1306499"/>
            <a:ext cx="310602" cy="352803"/>
            <a:chOff x="-28069875" y="3175300"/>
            <a:chExt cx="260725" cy="296150"/>
          </a:xfrm>
        </p:grpSpPr>
        <p:sp>
          <p:nvSpPr>
            <p:cNvPr id="7796" name="Google Shape;7796;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84"/>
          <p:cNvGrpSpPr/>
          <p:nvPr/>
        </p:nvGrpSpPr>
        <p:grpSpPr>
          <a:xfrm>
            <a:off x="5363423" y="2213733"/>
            <a:ext cx="228045" cy="351880"/>
            <a:chOff x="-28032075" y="3916450"/>
            <a:chExt cx="191425" cy="295375"/>
          </a:xfrm>
        </p:grpSpPr>
        <p:sp>
          <p:nvSpPr>
            <p:cNvPr id="7807" name="Google Shape;7807;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7528769" y="1306484"/>
            <a:ext cx="352833" cy="352833"/>
            <a:chOff x="-26201650" y="3176075"/>
            <a:chExt cx="296175" cy="296175"/>
          </a:xfrm>
        </p:grpSpPr>
        <p:sp>
          <p:nvSpPr>
            <p:cNvPr id="7811" name="Google Shape;7811;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4"/>
          <p:cNvGrpSpPr/>
          <p:nvPr/>
        </p:nvGrpSpPr>
        <p:grpSpPr>
          <a:xfrm>
            <a:off x="7528293" y="1763705"/>
            <a:ext cx="353786" cy="351880"/>
            <a:chOff x="-26204800" y="3547050"/>
            <a:chExt cx="296975" cy="295375"/>
          </a:xfrm>
        </p:grpSpPr>
        <p:sp>
          <p:nvSpPr>
            <p:cNvPr id="7814" name="Google Shape;7814;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84"/>
          <p:cNvGrpSpPr/>
          <p:nvPr/>
        </p:nvGrpSpPr>
        <p:grpSpPr>
          <a:xfrm>
            <a:off x="6199548" y="2693683"/>
            <a:ext cx="345328" cy="352833"/>
            <a:chOff x="-24353875" y="3147725"/>
            <a:chExt cx="289875" cy="296175"/>
          </a:xfrm>
        </p:grpSpPr>
        <p:sp>
          <p:nvSpPr>
            <p:cNvPr id="7818" name="Google Shape;7818;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84"/>
          <p:cNvGrpSpPr/>
          <p:nvPr/>
        </p:nvGrpSpPr>
        <p:grpSpPr>
          <a:xfrm>
            <a:off x="6207530" y="3173090"/>
            <a:ext cx="329365" cy="351910"/>
            <a:chOff x="-24344425" y="3519475"/>
            <a:chExt cx="276475" cy="295400"/>
          </a:xfrm>
        </p:grpSpPr>
        <p:sp>
          <p:nvSpPr>
            <p:cNvPr id="7821" name="Google Shape;7821;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6197210" y="3625010"/>
            <a:ext cx="350004" cy="348128"/>
            <a:chOff x="-24353075" y="3891250"/>
            <a:chExt cx="293800" cy="292225"/>
          </a:xfrm>
        </p:grpSpPr>
        <p:sp>
          <p:nvSpPr>
            <p:cNvPr id="7824" name="Google Shape;7824;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4"/>
          <p:cNvGrpSpPr/>
          <p:nvPr/>
        </p:nvGrpSpPr>
        <p:grpSpPr>
          <a:xfrm>
            <a:off x="7980681" y="3173313"/>
            <a:ext cx="353757" cy="351463"/>
            <a:chOff x="-22845575" y="3504075"/>
            <a:chExt cx="296950" cy="295025"/>
          </a:xfrm>
        </p:grpSpPr>
        <p:sp>
          <p:nvSpPr>
            <p:cNvPr id="7827" name="Google Shape;782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73862" y="1306961"/>
            <a:ext cx="299344" cy="351880"/>
            <a:chOff x="-27691025" y="3175300"/>
            <a:chExt cx="251275" cy="295375"/>
          </a:xfrm>
        </p:grpSpPr>
        <p:sp>
          <p:nvSpPr>
            <p:cNvPr id="7830" name="Google Shape;7830;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4"/>
          <p:cNvGrpSpPr/>
          <p:nvPr/>
        </p:nvGrpSpPr>
        <p:grpSpPr>
          <a:xfrm>
            <a:off x="5746179" y="1825637"/>
            <a:ext cx="354710" cy="228015"/>
            <a:chOff x="-27721750" y="3598250"/>
            <a:chExt cx="297750" cy="191400"/>
          </a:xfrm>
        </p:grpSpPr>
        <p:sp>
          <p:nvSpPr>
            <p:cNvPr id="7835" name="Google Shape;7835;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5747579" y="2219183"/>
            <a:ext cx="351910" cy="340980"/>
            <a:chOff x="-27719400" y="3925600"/>
            <a:chExt cx="295400" cy="286225"/>
          </a:xfrm>
        </p:grpSpPr>
        <p:sp>
          <p:nvSpPr>
            <p:cNvPr id="7838" name="Google Shape;7838;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968851" y="1306023"/>
            <a:ext cx="353757" cy="353757"/>
            <a:chOff x="-25834600" y="3176875"/>
            <a:chExt cx="296950" cy="296950"/>
          </a:xfrm>
        </p:grpSpPr>
        <p:sp>
          <p:nvSpPr>
            <p:cNvPr id="7841" name="Google Shape;7841;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7968851" y="1774024"/>
            <a:ext cx="353757" cy="331241"/>
            <a:chOff x="-25834600" y="3564375"/>
            <a:chExt cx="296950" cy="278050"/>
          </a:xfrm>
        </p:grpSpPr>
        <p:sp>
          <p:nvSpPr>
            <p:cNvPr id="7847" name="Google Shape;7847;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7966974" y="2213376"/>
            <a:ext cx="357509" cy="352595"/>
            <a:chOff x="-25834600" y="3915850"/>
            <a:chExt cx="300100" cy="295975"/>
          </a:xfrm>
        </p:grpSpPr>
        <p:sp>
          <p:nvSpPr>
            <p:cNvPr id="7856" name="Google Shape;7856;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4"/>
          <p:cNvGrpSpPr/>
          <p:nvPr/>
        </p:nvGrpSpPr>
        <p:grpSpPr>
          <a:xfrm>
            <a:off x="6702402" y="2694606"/>
            <a:ext cx="228968" cy="350987"/>
            <a:chOff x="-23930925" y="3149300"/>
            <a:chExt cx="192200" cy="294625"/>
          </a:xfrm>
        </p:grpSpPr>
        <p:sp>
          <p:nvSpPr>
            <p:cNvPr id="7860" name="Google Shape;7860;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4"/>
          <p:cNvGrpSpPr/>
          <p:nvPr/>
        </p:nvGrpSpPr>
        <p:grpSpPr>
          <a:xfrm>
            <a:off x="6659232" y="3173090"/>
            <a:ext cx="315307" cy="351910"/>
            <a:chOff x="-23962425" y="3519475"/>
            <a:chExt cx="264675" cy="295400"/>
          </a:xfrm>
        </p:grpSpPr>
        <p:sp>
          <p:nvSpPr>
            <p:cNvPr id="7865" name="Google Shape;7865;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84"/>
          <p:cNvGrpSpPr/>
          <p:nvPr/>
        </p:nvGrpSpPr>
        <p:grpSpPr>
          <a:xfrm>
            <a:off x="8037908" y="3623134"/>
            <a:ext cx="239302" cy="351880"/>
            <a:chOff x="-22788075" y="3904625"/>
            <a:chExt cx="200875" cy="295375"/>
          </a:xfrm>
        </p:grpSpPr>
        <p:sp>
          <p:nvSpPr>
            <p:cNvPr id="7869" name="Google Shape;7869;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4"/>
          <p:cNvGrpSpPr/>
          <p:nvPr/>
        </p:nvGrpSpPr>
        <p:grpSpPr>
          <a:xfrm>
            <a:off x="6193206" y="1306499"/>
            <a:ext cx="354710" cy="352803"/>
            <a:chOff x="-27351575" y="3175300"/>
            <a:chExt cx="297750" cy="296150"/>
          </a:xfrm>
        </p:grpSpPr>
        <p:sp>
          <p:nvSpPr>
            <p:cNvPr id="7874" name="Google Shape;7874;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4"/>
          <p:cNvGrpSpPr/>
          <p:nvPr/>
        </p:nvGrpSpPr>
        <p:grpSpPr>
          <a:xfrm>
            <a:off x="6235914" y="1763109"/>
            <a:ext cx="269293" cy="353072"/>
            <a:chOff x="-27313750" y="3545275"/>
            <a:chExt cx="226050" cy="296375"/>
          </a:xfrm>
        </p:grpSpPr>
        <p:sp>
          <p:nvSpPr>
            <p:cNvPr id="7879" name="Google Shape;7879;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4"/>
          <p:cNvGrpSpPr/>
          <p:nvPr/>
        </p:nvGrpSpPr>
        <p:grpSpPr>
          <a:xfrm>
            <a:off x="6193206" y="2211380"/>
            <a:ext cx="354710" cy="356586"/>
            <a:chOff x="-27351575" y="3915650"/>
            <a:chExt cx="297750" cy="299325"/>
          </a:xfrm>
        </p:grpSpPr>
        <p:sp>
          <p:nvSpPr>
            <p:cNvPr id="7883" name="Google Shape;7883;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4880696" y="2693579"/>
            <a:ext cx="319060" cy="353042"/>
            <a:chOff x="-25445525" y="3175900"/>
            <a:chExt cx="267825" cy="296350"/>
          </a:xfrm>
        </p:grpSpPr>
        <p:sp>
          <p:nvSpPr>
            <p:cNvPr id="7886" name="Google Shape;7886;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4862410" y="3183902"/>
            <a:ext cx="355633" cy="330288"/>
            <a:chOff x="-25465200" y="3565175"/>
            <a:chExt cx="298525" cy="277250"/>
          </a:xfrm>
        </p:grpSpPr>
        <p:sp>
          <p:nvSpPr>
            <p:cNvPr id="7890" name="Google Shape;7890;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4861948" y="3623432"/>
            <a:ext cx="356556" cy="351285"/>
            <a:chOff x="-25465200" y="3916150"/>
            <a:chExt cx="299300" cy="294875"/>
          </a:xfrm>
        </p:grpSpPr>
        <p:sp>
          <p:nvSpPr>
            <p:cNvPr id="7893" name="Google Shape;7893;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7089388" y="2693698"/>
            <a:ext cx="351880" cy="352803"/>
            <a:chOff x="-23615075" y="3148525"/>
            <a:chExt cx="295375" cy="296150"/>
          </a:xfrm>
        </p:grpSpPr>
        <p:sp>
          <p:nvSpPr>
            <p:cNvPr id="7896" name="Google Shape;7896;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0" name="Google Shape;7900;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1" name="Google Shape;7901;p84"/>
          <p:cNvGrpSpPr/>
          <p:nvPr/>
        </p:nvGrpSpPr>
        <p:grpSpPr>
          <a:xfrm>
            <a:off x="7088911" y="3632977"/>
            <a:ext cx="352833" cy="332194"/>
            <a:chOff x="-23615075" y="3906200"/>
            <a:chExt cx="296175" cy="278850"/>
          </a:xfrm>
        </p:grpSpPr>
        <p:sp>
          <p:nvSpPr>
            <p:cNvPr id="7902" name="Google Shape;7902;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84"/>
          <p:cNvGrpSpPr/>
          <p:nvPr/>
        </p:nvGrpSpPr>
        <p:grpSpPr>
          <a:xfrm>
            <a:off x="6637880" y="1306618"/>
            <a:ext cx="353757" cy="352565"/>
            <a:chOff x="-26980600" y="3175500"/>
            <a:chExt cx="296950" cy="295950"/>
          </a:xfrm>
        </p:grpSpPr>
        <p:sp>
          <p:nvSpPr>
            <p:cNvPr id="7907" name="Google Shape;7907;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84"/>
          <p:cNvGrpSpPr/>
          <p:nvPr/>
        </p:nvGrpSpPr>
        <p:grpSpPr>
          <a:xfrm>
            <a:off x="6638357" y="2245154"/>
            <a:ext cx="352803" cy="289039"/>
            <a:chOff x="-26981375" y="3951875"/>
            <a:chExt cx="296150" cy="242625"/>
          </a:xfrm>
        </p:grpSpPr>
        <p:sp>
          <p:nvSpPr>
            <p:cNvPr id="7912" name="Google Shape;7912;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5303399" y="2692745"/>
            <a:ext cx="351910" cy="354710"/>
            <a:chOff x="-25094250" y="3176075"/>
            <a:chExt cx="295400" cy="297750"/>
          </a:xfrm>
        </p:grpSpPr>
        <p:sp>
          <p:nvSpPr>
            <p:cNvPr id="7916" name="Google Shape;7916;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5303399" y="3173106"/>
            <a:ext cx="351910" cy="351880"/>
            <a:chOff x="-25094250" y="3547050"/>
            <a:chExt cx="295400" cy="295375"/>
          </a:xfrm>
        </p:grpSpPr>
        <p:sp>
          <p:nvSpPr>
            <p:cNvPr id="7920" name="Google Shape;7920;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4"/>
          <p:cNvGrpSpPr/>
          <p:nvPr/>
        </p:nvGrpSpPr>
        <p:grpSpPr>
          <a:xfrm>
            <a:off x="7535476" y="2693698"/>
            <a:ext cx="352803" cy="352803"/>
            <a:chOff x="-23245675" y="3148525"/>
            <a:chExt cx="296150" cy="296150"/>
          </a:xfrm>
        </p:grpSpPr>
        <p:sp>
          <p:nvSpPr>
            <p:cNvPr id="7927" name="Google Shape;7927;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84"/>
          <p:cNvGrpSpPr/>
          <p:nvPr/>
        </p:nvGrpSpPr>
        <p:grpSpPr>
          <a:xfrm>
            <a:off x="7535938" y="3622672"/>
            <a:ext cx="351880" cy="352803"/>
            <a:chOff x="-23244900" y="3888100"/>
            <a:chExt cx="295375" cy="296150"/>
          </a:xfrm>
        </p:grpSpPr>
        <p:sp>
          <p:nvSpPr>
            <p:cNvPr id="7932" name="Google Shape;7932;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945" name="Google Shape;7945;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7;p40">
            <a:extLst>
              <a:ext uri="{FF2B5EF4-FFF2-40B4-BE49-F238E27FC236}">
                <a16:creationId xmlns:a16="http://schemas.microsoft.com/office/drawing/2014/main" id="{34364E01-07F8-4179-8E74-2C04280944AA}"/>
              </a:ext>
            </a:extLst>
          </p:cNvPr>
          <p:cNvSpPr/>
          <p:nvPr/>
        </p:nvSpPr>
        <p:spPr>
          <a:xfrm>
            <a:off x="241301" y="390424"/>
            <a:ext cx="8658860" cy="4600676"/>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Imagen 5">
            <a:extLst>
              <a:ext uri="{FF2B5EF4-FFF2-40B4-BE49-F238E27FC236}">
                <a16:creationId xmlns:a16="http://schemas.microsoft.com/office/drawing/2014/main" id="{FAE74826-B7A4-4B44-B39C-D726EF8AA4DC}"/>
              </a:ext>
            </a:extLst>
          </p:cNvPr>
          <p:cNvPicPr>
            <a:picLocks noChangeAspect="1"/>
          </p:cNvPicPr>
          <p:nvPr/>
        </p:nvPicPr>
        <p:blipFill>
          <a:blip r:embed="rId2"/>
          <a:stretch>
            <a:fillRect/>
          </a:stretch>
        </p:blipFill>
        <p:spPr>
          <a:xfrm>
            <a:off x="0" y="2086"/>
            <a:ext cx="9144000" cy="682751"/>
          </a:xfrm>
          <a:prstGeom prst="rect">
            <a:avLst/>
          </a:prstGeom>
        </p:spPr>
      </p:pic>
      <p:sp>
        <p:nvSpPr>
          <p:cNvPr id="3" name="Rectángulo: esquinas redondeadas 2">
            <a:extLst>
              <a:ext uri="{FF2B5EF4-FFF2-40B4-BE49-F238E27FC236}">
                <a16:creationId xmlns:a16="http://schemas.microsoft.com/office/drawing/2014/main" id="{43B126AB-1BF9-444F-BFD6-F55B48CE5E79}"/>
              </a:ext>
            </a:extLst>
          </p:cNvPr>
          <p:cNvSpPr/>
          <p:nvPr/>
        </p:nvSpPr>
        <p:spPr>
          <a:xfrm>
            <a:off x="753044" y="1276781"/>
            <a:ext cx="2204086" cy="133982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6795152" y="4252761"/>
            <a:ext cx="3136265" cy="1776705"/>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3152947" y="1303411"/>
            <a:ext cx="2204086" cy="1214629"/>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6330643" y="947454"/>
            <a:ext cx="1912316" cy="1319207"/>
          </a:xfrm>
          <a:prstGeom prst="roundRect">
            <a:avLst/>
          </a:prstGeom>
          <a:blipFill>
            <a:blip r:embed="rId6"/>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4424" y="3860800"/>
            <a:ext cx="1315834" cy="7335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5581" y="4197373"/>
            <a:ext cx="11101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28095CD7-2BD7-4053-8360-53AB7A762F42}"/>
              </a:ext>
            </a:extLst>
          </p:cNvPr>
          <p:cNvPicPr>
            <a:picLocks noChangeAspect="1"/>
          </p:cNvPicPr>
          <p:nvPr/>
        </p:nvPicPr>
        <p:blipFill>
          <a:blip r:embed="rId9"/>
          <a:stretch>
            <a:fillRect/>
          </a:stretch>
        </p:blipFill>
        <p:spPr>
          <a:xfrm>
            <a:off x="8900161" y="2064509"/>
            <a:ext cx="1813874" cy="1628989"/>
          </a:xfrm>
          <a:prstGeom prst="rect">
            <a:avLst/>
          </a:prstGeom>
        </p:spPr>
      </p:pic>
      <p:grpSp>
        <p:nvGrpSpPr>
          <p:cNvPr id="29" name="Grupo 28">
            <a:extLst>
              <a:ext uri="{FF2B5EF4-FFF2-40B4-BE49-F238E27FC236}">
                <a16:creationId xmlns:a16="http://schemas.microsoft.com/office/drawing/2014/main" id="{FDA8325F-5407-4A60-B9CD-F4C30FD85B90}"/>
              </a:ext>
            </a:extLst>
          </p:cNvPr>
          <p:cNvGrpSpPr/>
          <p:nvPr/>
        </p:nvGrpSpPr>
        <p:grpSpPr>
          <a:xfrm>
            <a:off x="11046847" y="1230892"/>
            <a:ext cx="2248835" cy="1628989"/>
            <a:chOff x="34951" y="-4086060"/>
            <a:chExt cx="8934400" cy="8411373"/>
          </a:xfrm>
        </p:grpSpPr>
        <p:pic>
          <p:nvPicPr>
            <p:cNvPr id="22" name="Imagen 21">
              <a:extLst>
                <a:ext uri="{FF2B5EF4-FFF2-40B4-BE49-F238E27FC236}">
                  <a16:creationId xmlns:a16="http://schemas.microsoft.com/office/drawing/2014/main" id="{AB4E389C-A3A2-45C3-A25B-6B2B826B29FC}"/>
                </a:ext>
              </a:extLst>
            </p:cNvPr>
            <p:cNvPicPr>
              <a:picLocks noChangeAspect="1"/>
            </p:cNvPicPr>
            <p:nvPr/>
          </p:nvPicPr>
          <p:blipFill>
            <a:blip r:embed="rId10"/>
            <a:stretch>
              <a:fillRect/>
            </a:stretch>
          </p:blipFill>
          <p:spPr>
            <a:xfrm>
              <a:off x="34951" y="795089"/>
              <a:ext cx="8934400" cy="3530224"/>
            </a:xfrm>
            <a:prstGeom prst="rect">
              <a:avLst/>
            </a:prstGeom>
          </p:spPr>
        </p:pic>
        <p:pic>
          <p:nvPicPr>
            <p:cNvPr id="28" name="Imagen 27">
              <a:extLst>
                <a:ext uri="{FF2B5EF4-FFF2-40B4-BE49-F238E27FC236}">
                  <a16:creationId xmlns:a16="http://schemas.microsoft.com/office/drawing/2014/main" id="{EB38BED8-27BD-416B-A4B7-616CBC891AD0}"/>
                </a:ext>
              </a:extLst>
            </p:cNvPr>
            <p:cNvPicPr>
              <a:picLocks noChangeAspect="1"/>
            </p:cNvPicPr>
            <p:nvPr/>
          </p:nvPicPr>
          <p:blipFill>
            <a:blip r:embed="rId11"/>
            <a:stretch>
              <a:fillRect/>
            </a:stretch>
          </p:blipFill>
          <p:spPr>
            <a:xfrm>
              <a:off x="43179" y="-4086060"/>
              <a:ext cx="8926171" cy="4867954"/>
            </a:xfrm>
            <a:prstGeom prst="rect">
              <a:avLst/>
            </a:prstGeom>
          </p:spPr>
        </p:pic>
      </p:gr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5523245" y="2028851"/>
            <a:ext cx="2204086" cy="1339825"/>
          </a:xfrm>
          <a:prstGeom prst="roundRect">
            <a:avLst>
              <a:gd name="adj" fmla="val 10032"/>
            </a:avLst>
          </a:prstGeom>
          <a:blipFill>
            <a:blip r:embed="rId1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6625288" y="3017213"/>
            <a:ext cx="2204086" cy="1339825"/>
          </a:xfrm>
          <a:prstGeom prst="roundRect">
            <a:avLst>
              <a:gd name="adj" fmla="val 10032"/>
            </a:avLst>
          </a:prstGeom>
          <a:blipFill>
            <a:blip r:embed="rId13">
              <a:extLst>
                <a:ext uri="{96DAC541-7B7A-43D3-8B79-37D633B846F1}">
                  <asvg:svgBlip xmlns:asvg="http://schemas.microsoft.com/office/drawing/2016/SVG/main" r:embed="rId14"/>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0" name="Picture 2">
            <a:extLst>
              <a:ext uri="{FF2B5EF4-FFF2-40B4-BE49-F238E27FC236}">
                <a16:creationId xmlns:a16="http://schemas.microsoft.com/office/drawing/2014/main" id="{551DBDFF-CE39-43CD-B7CF-E4586A758A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3865" y="-1142295"/>
            <a:ext cx="4064000" cy="22845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30C7543-6F34-45FA-9544-AA95D1BE93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7962" y="-497137"/>
            <a:ext cx="3763332" cy="211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10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49"/>
        <p:cNvGrpSpPr/>
        <p:nvPr/>
      </p:nvGrpSpPr>
      <p:grpSpPr>
        <a:xfrm>
          <a:off x="0" y="0"/>
          <a:ext cx="0" cy="0"/>
          <a:chOff x="0" y="0"/>
          <a:chExt cx="0" cy="0"/>
        </a:xfrm>
      </p:grpSpPr>
      <p:sp>
        <p:nvSpPr>
          <p:cNvPr id="7950" name="Google Shape;7950;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5"/>
          <p:cNvGrpSpPr/>
          <p:nvPr/>
        </p:nvGrpSpPr>
        <p:grpSpPr>
          <a:xfrm>
            <a:off x="850004" y="1823018"/>
            <a:ext cx="367261" cy="367261"/>
            <a:chOff x="-65145700" y="3727425"/>
            <a:chExt cx="317425" cy="317425"/>
          </a:xfrm>
        </p:grpSpPr>
        <p:sp>
          <p:nvSpPr>
            <p:cNvPr id="7952" name="Google Shape;7952;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853201" y="2251933"/>
            <a:ext cx="360868" cy="367261"/>
            <a:chOff x="-65144125" y="4094450"/>
            <a:chExt cx="311900" cy="317425"/>
          </a:xfrm>
        </p:grpSpPr>
        <p:sp>
          <p:nvSpPr>
            <p:cNvPr id="7955" name="Google Shape;7955;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8" name="Google Shape;7958;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85"/>
          <p:cNvGrpSpPr/>
          <p:nvPr/>
        </p:nvGrpSpPr>
        <p:grpSpPr>
          <a:xfrm>
            <a:off x="3056770" y="1822628"/>
            <a:ext cx="370645" cy="368042"/>
            <a:chOff x="-63250675" y="3744075"/>
            <a:chExt cx="320350" cy="318100"/>
          </a:xfrm>
        </p:grpSpPr>
        <p:sp>
          <p:nvSpPr>
            <p:cNvPr id="7960" name="Google Shape;7960;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5"/>
          <p:cNvGrpSpPr/>
          <p:nvPr/>
        </p:nvGrpSpPr>
        <p:grpSpPr>
          <a:xfrm>
            <a:off x="3058462" y="2251933"/>
            <a:ext cx="367261" cy="367261"/>
            <a:chOff x="-63250675" y="4110200"/>
            <a:chExt cx="317425" cy="317425"/>
          </a:xfrm>
        </p:grpSpPr>
        <p:sp>
          <p:nvSpPr>
            <p:cNvPr id="7964" name="Google Shape;7964;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1737509" y="2749028"/>
            <a:ext cx="359075" cy="358844"/>
            <a:chOff x="-61351725" y="3372400"/>
            <a:chExt cx="310350" cy="310150"/>
          </a:xfrm>
        </p:grpSpPr>
        <p:sp>
          <p:nvSpPr>
            <p:cNvPr id="7974" name="Google Shape;7974;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5"/>
          <p:cNvGrpSpPr/>
          <p:nvPr/>
        </p:nvGrpSpPr>
        <p:grpSpPr>
          <a:xfrm>
            <a:off x="1733864" y="3212084"/>
            <a:ext cx="366364" cy="333534"/>
            <a:chOff x="-61354875" y="3751050"/>
            <a:chExt cx="316650" cy="288275"/>
          </a:xfrm>
        </p:grpSpPr>
        <p:sp>
          <p:nvSpPr>
            <p:cNvPr id="7978" name="Google Shape;7978;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1733864" y="3653724"/>
            <a:ext cx="366364" cy="367290"/>
            <a:chOff x="-61354875" y="4101525"/>
            <a:chExt cx="316650" cy="317450"/>
          </a:xfrm>
        </p:grpSpPr>
        <p:sp>
          <p:nvSpPr>
            <p:cNvPr id="7982" name="Google Shape;7982;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3950299" y="2745600"/>
            <a:ext cx="368157" cy="365699"/>
            <a:chOff x="-59470075" y="3308975"/>
            <a:chExt cx="318200" cy="316075"/>
          </a:xfrm>
        </p:grpSpPr>
        <p:sp>
          <p:nvSpPr>
            <p:cNvPr id="7985" name="Google Shape;7985;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5"/>
          <p:cNvGrpSpPr/>
          <p:nvPr/>
        </p:nvGrpSpPr>
        <p:grpSpPr>
          <a:xfrm>
            <a:off x="1295729" y="1381305"/>
            <a:ext cx="367261" cy="364686"/>
            <a:chOff x="-64781025" y="3361050"/>
            <a:chExt cx="317425" cy="315200"/>
          </a:xfrm>
        </p:grpSpPr>
        <p:sp>
          <p:nvSpPr>
            <p:cNvPr id="7995" name="Google Shape;7995;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85"/>
          <p:cNvGrpSpPr/>
          <p:nvPr/>
        </p:nvGrpSpPr>
        <p:grpSpPr>
          <a:xfrm>
            <a:off x="3500129" y="1822744"/>
            <a:ext cx="382765" cy="367810"/>
            <a:chOff x="-62890750" y="3747425"/>
            <a:chExt cx="330825" cy="317900"/>
          </a:xfrm>
        </p:grpSpPr>
        <p:sp>
          <p:nvSpPr>
            <p:cNvPr id="8003" name="Google Shape;800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5"/>
          <p:cNvGrpSpPr/>
          <p:nvPr/>
        </p:nvGrpSpPr>
        <p:grpSpPr>
          <a:xfrm>
            <a:off x="3507881" y="2252381"/>
            <a:ext cx="367261" cy="366364"/>
            <a:chOff x="-62884425" y="4111775"/>
            <a:chExt cx="317425" cy="316650"/>
          </a:xfrm>
        </p:grpSpPr>
        <p:sp>
          <p:nvSpPr>
            <p:cNvPr id="8018" name="Google Shape;8018;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2180515" y="2748450"/>
            <a:ext cx="365438" cy="360001"/>
            <a:chOff x="-60991775" y="3376900"/>
            <a:chExt cx="315850" cy="311150"/>
          </a:xfrm>
        </p:grpSpPr>
        <p:sp>
          <p:nvSpPr>
            <p:cNvPr id="8021" name="Google Shape;8021;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2180052" y="3199314"/>
            <a:ext cx="366364" cy="359075"/>
            <a:chOff x="-60988625" y="3740800"/>
            <a:chExt cx="316650" cy="310350"/>
          </a:xfrm>
        </p:grpSpPr>
        <p:sp>
          <p:nvSpPr>
            <p:cNvPr id="8025" name="Google Shape;8025;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2180052" y="3654765"/>
            <a:ext cx="366364" cy="365207"/>
            <a:chOff x="-60987850" y="4100950"/>
            <a:chExt cx="316650" cy="315650"/>
          </a:xfrm>
        </p:grpSpPr>
        <p:sp>
          <p:nvSpPr>
            <p:cNvPr id="8029" name="Google Shape;8029;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3949836" y="3200225"/>
            <a:ext cx="369083" cy="357253"/>
            <a:chOff x="-59447250" y="3706150"/>
            <a:chExt cx="319000" cy="308775"/>
          </a:xfrm>
        </p:grpSpPr>
        <p:sp>
          <p:nvSpPr>
            <p:cNvPr id="8035" name="Google Shape;8035;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1738564" y="1381536"/>
            <a:ext cx="368186" cy="364224"/>
            <a:chOff x="-64406125" y="3362225"/>
            <a:chExt cx="318225" cy="314800"/>
          </a:xfrm>
        </p:grpSpPr>
        <p:sp>
          <p:nvSpPr>
            <p:cNvPr id="8040" name="Google Shape;8040;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3" name="Google Shape;8043;p85"/>
          <p:cNvGrpSpPr/>
          <p:nvPr/>
        </p:nvGrpSpPr>
        <p:grpSpPr>
          <a:xfrm>
            <a:off x="1739027" y="2252381"/>
            <a:ext cx="367261" cy="366364"/>
            <a:chOff x="-64410850" y="4094450"/>
            <a:chExt cx="317425" cy="316650"/>
          </a:xfrm>
        </p:grpSpPr>
        <p:sp>
          <p:nvSpPr>
            <p:cNvPr id="8044" name="Google Shape;8044;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8" name="Google Shape;8048;p85"/>
          <p:cNvGrpSpPr/>
          <p:nvPr/>
        </p:nvGrpSpPr>
        <p:grpSpPr>
          <a:xfrm>
            <a:off x="3960575" y="1822454"/>
            <a:ext cx="365467" cy="368389"/>
            <a:chOff x="-62516625" y="3743175"/>
            <a:chExt cx="315875" cy="318400"/>
          </a:xfrm>
        </p:grpSpPr>
        <p:sp>
          <p:nvSpPr>
            <p:cNvPr id="8049" name="Google Shape;8049;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5"/>
          <p:cNvGrpSpPr/>
          <p:nvPr/>
        </p:nvGrpSpPr>
        <p:grpSpPr>
          <a:xfrm>
            <a:off x="3967415" y="2272426"/>
            <a:ext cx="351786" cy="326274"/>
            <a:chOff x="-62511900" y="4129100"/>
            <a:chExt cx="304050" cy="282000"/>
          </a:xfrm>
        </p:grpSpPr>
        <p:sp>
          <p:nvSpPr>
            <p:cNvPr id="8052" name="Google Shape;8052;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2645537" y="2744820"/>
            <a:ext cx="310770" cy="367261"/>
            <a:chOff x="-60597975" y="3367475"/>
            <a:chExt cx="268600" cy="317425"/>
          </a:xfrm>
        </p:grpSpPr>
        <p:sp>
          <p:nvSpPr>
            <p:cNvPr id="8058" name="Google Shape;8058;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3" name="Google Shape;8063;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4" name="Google Shape;8064;p85"/>
          <p:cNvGrpSpPr/>
          <p:nvPr/>
        </p:nvGrpSpPr>
        <p:grpSpPr>
          <a:xfrm>
            <a:off x="2617740" y="3706136"/>
            <a:ext cx="366364" cy="262465"/>
            <a:chOff x="-60621600" y="4145650"/>
            <a:chExt cx="316650" cy="226850"/>
          </a:xfrm>
        </p:grpSpPr>
        <p:sp>
          <p:nvSpPr>
            <p:cNvPr id="8065" name="Google Shape;8065;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3954392" y="3654635"/>
            <a:ext cx="359972" cy="365467"/>
            <a:chOff x="-59400775" y="4084200"/>
            <a:chExt cx="311125" cy="315875"/>
          </a:xfrm>
        </p:grpSpPr>
        <p:sp>
          <p:nvSpPr>
            <p:cNvPr id="8069" name="Google Shape;8069;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5"/>
          <p:cNvGrpSpPr/>
          <p:nvPr/>
        </p:nvGrpSpPr>
        <p:grpSpPr>
          <a:xfrm>
            <a:off x="2178486" y="1380466"/>
            <a:ext cx="365438" cy="366364"/>
            <a:chOff x="-64044600" y="3360375"/>
            <a:chExt cx="315850" cy="316650"/>
          </a:xfrm>
        </p:grpSpPr>
        <p:sp>
          <p:nvSpPr>
            <p:cNvPr id="8076" name="Google Shape;8076;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2204909" y="1823018"/>
            <a:ext cx="312592" cy="367261"/>
            <a:chOff x="-64022550" y="3727425"/>
            <a:chExt cx="270175" cy="317425"/>
          </a:xfrm>
        </p:grpSpPr>
        <p:sp>
          <p:nvSpPr>
            <p:cNvPr id="8080" name="Google Shape;8080;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5"/>
          <p:cNvGrpSpPr/>
          <p:nvPr/>
        </p:nvGrpSpPr>
        <p:grpSpPr>
          <a:xfrm>
            <a:off x="2229047" y="2251918"/>
            <a:ext cx="264317" cy="367290"/>
            <a:chOff x="-64001300" y="4093650"/>
            <a:chExt cx="228450" cy="317450"/>
          </a:xfrm>
        </p:grpSpPr>
        <p:sp>
          <p:nvSpPr>
            <p:cNvPr id="8084" name="Google Shape;8084;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848051" y="2745210"/>
            <a:ext cx="359972" cy="366480"/>
            <a:chOff x="-62148800" y="3377700"/>
            <a:chExt cx="311125" cy="316750"/>
          </a:xfrm>
        </p:grpSpPr>
        <p:sp>
          <p:nvSpPr>
            <p:cNvPr id="8089" name="Google Shape;8089;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5"/>
          <p:cNvGrpSpPr/>
          <p:nvPr/>
        </p:nvGrpSpPr>
        <p:grpSpPr>
          <a:xfrm>
            <a:off x="843958" y="3195207"/>
            <a:ext cx="368157" cy="367290"/>
            <a:chOff x="-62154300" y="3743950"/>
            <a:chExt cx="318200" cy="317450"/>
          </a:xfrm>
        </p:grpSpPr>
        <p:sp>
          <p:nvSpPr>
            <p:cNvPr id="8092" name="Google Shape;8092;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5"/>
          <p:cNvGrpSpPr/>
          <p:nvPr/>
        </p:nvGrpSpPr>
        <p:grpSpPr>
          <a:xfrm>
            <a:off x="843944" y="3654187"/>
            <a:ext cx="368186" cy="366364"/>
            <a:chOff x="-62151950" y="4111775"/>
            <a:chExt cx="318225" cy="316650"/>
          </a:xfrm>
        </p:grpSpPr>
        <p:sp>
          <p:nvSpPr>
            <p:cNvPr id="8095" name="Google Shape;8095;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5"/>
          <p:cNvGrpSpPr/>
          <p:nvPr/>
        </p:nvGrpSpPr>
        <p:grpSpPr>
          <a:xfrm>
            <a:off x="3062568" y="2744733"/>
            <a:ext cx="368157" cy="367434"/>
            <a:chOff x="-60254550" y="3367325"/>
            <a:chExt cx="318200" cy="317575"/>
          </a:xfrm>
        </p:grpSpPr>
        <p:sp>
          <p:nvSpPr>
            <p:cNvPr id="8100" name="Google Shape;8100;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5"/>
          <p:cNvGrpSpPr/>
          <p:nvPr/>
        </p:nvGrpSpPr>
        <p:grpSpPr>
          <a:xfrm>
            <a:off x="3063465" y="3195727"/>
            <a:ext cx="366364" cy="366248"/>
            <a:chOff x="-60255350" y="3733825"/>
            <a:chExt cx="316650" cy="316550"/>
          </a:xfrm>
        </p:grpSpPr>
        <p:sp>
          <p:nvSpPr>
            <p:cNvPr id="8105" name="Google Shape;8105;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5"/>
          <p:cNvGrpSpPr/>
          <p:nvPr/>
        </p:nvGrpSpPr>
        <p:grpSpPr>
          <a:xfrm>
            <a:off x="3091262" y="3654635"/>
            <a:ext cx="310770" cy="365467"/>
            <a:chOff x="-60232500" y="4101525"/>
            <a:chExt cx="268600" cy="315875"/>
          </a:xfrm>
        </p:grpSpPr>
        <p:sp>
          <p:nvSpPr>
            <p:cNvPr id="8113" name="Google Shape;8113;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6" name="Google Shape;8116;p85"/>
          <p:cNvGrpSpPr/>
          <p:nvPr/>
        </p:nvGrpSpPr>
        <p:grpSpPr>
          <a:xfrm>
            <a:off x="2624262" y="1380466"/>
            <a:ext cx="368186" cy="366364"/>
            <a:chOff x="-63679950" y="3360375"/>
            <a:chExt cx="318225" cy="316650"/>
          </a:xfrm>
        </p:grpSpPr>
        <p:sp>
          <p:nvSpPr>
            <p:cNvPr id="8117" name="Google Shape;8117;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5"/>
          <p:cNvGrpSpPr/>
          <p:nvPr/>
        </p:nvGrpSpPr>
        <p:grpSpPr>
          <a:xfrm>
            <a:off x="2622889" y="2251803"/>
            <a:ext cx="370934" cy="367521"/>
            <a:chOff x="-63679950" y="4093450"/>
            <a:chExt cx="320600" cy="317650"/>
          </a:xfrm>
        </p:grpSpPr>
        <p:sp>
          <p:nvSpPr>
            <p:cNvPr id="8123" name="Google Shape;8123;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5"/>
          <p:cNvGrpSpPr/>
          <p:nvPr/>
        </p:nvGrpSpPr>
        <p:grpSpPr>
          <a:xfrm>
            <a:off x="1283006" y="2744805"/>
            <a:ext cx="366364" cy="367290"/>
            <a:chOff x="-61784125" y="3377700"/>
            <a:chExt cx="316650" cy="317450"/>
          </a:xfrm>
        </p:grpSpPr>
        <p:sp>
          <p:nvSpPr>
            <p:cNvPr id="8127" name="Google Shape;8127;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1283006" y="3195207"/>
            <a:ext cx="366364" cy="367290"/>
            <a:chOff x="-61783350" y="3743950"/>
            <a:chExt cx="316650" cy="317450"/>
          </a:xfrm>
        </p:grpSpPr>
        <p:sp>
          <p:nvSpPr>
            <p:cNvPr id="8135" name="Google Shape;8135;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7" name="Google Shape;8137;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0" name="Google Shape;8140;p85"/>
          <p:cNvGrpSpPr/>
          <p:nvPr/>
        </p:nvGrpSpPr>
        <p:grpSpPr>
          <a:xfrm>
            <a:off x="3504430" y="3655040"/>
            <a:ext cx="369112" cy="364657"/>
            <a:chOff x="-59869425" y="4102225"/>
            <a:chExt cx="319025" cy="315175"/>
          </a:xfrm>
        </p:grpSpPr>
        <p:sp>
          <p:nvSpPr>
            <p:cNvPr id="8141" name="Google Shape;8141;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5"/>
          <p:cNvGrpSpPr/>
          <p:nvPr/>
        </p:nvGrpSpPr>
        <p:grpSpPr>
          <a:xfrm>
            <a:off x="2623233" y="4123862"/>
            <a:ext cx="366364" cy="365467"/>
            <a:chOff x="-59029025" y="3711650"/>
            <a:chExt cx="316650" cy="315875"/>
          </a:xfrm>
        </p:grpSpPr>
        <p:sp>
          <p:nvSpPr>
            <p:cNvPr id="8146" name="Google Shape;8146;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5"/>
          <p:cNvGrpSpPr/>
          <p:nvPr/>
        </p:nvGrpSpPr>
        <p:grpSpPr>
          <a:xfrm>
            <a:off x="4859311" y="1379917"/>
            <a:ext cx="351940" cy="348188"/>
            <a:chOff x="581525" y="3254850"/>
            <a:chExt cx="297750" cy="294575"/>
          </a:xfrm>
        </p:grpSpPr>
        <p:sp>
          <p:nvSpPr>
            <p:cNvPr id="8154" name="Google Shape;8154;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4858380" y="1818853"/>
            <a:ext cx="353802" cy="351497"/>
            <a:chOff x="580725" y="3617925"/>
            <a:chExt cx="299325" cy="297375"/>
          </a:xfrm>
        </p:grpSpPr>
        <p:sp>
          <p:nvSpPr>
            <p:cNvPr id="8158" name="Google Shape;8158;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5"/>
          <p:cNvGrpSpPr/>
          <p:nvPr/>
        </p:nvGrpSpPr>
        <p:grpSpPr>
          <a:xfrm>
            <a:off x="4860242" y="2266043"/>
            <a:ext cx="350079" cy="350079"/>
            <a:chOff x="583100" y="3982600"/>
            <a:chExt cx="296175" cy="296175"/>
          </a:xfrm>
        </p:grpSpPr>
        <p:sp>
          <p:nvSpPr>
            <p:cNvPr id="8164" name="Google Shape;8164;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5"/>
          <p:cNvGrpSpPr/>
          <p:nvPr/>
        </p:nvGrpSpPr>
        <p:grpSpPr>
          <a:xfrm>
            <a:off x="7092856" y="1379667"/>
            <a:ext cx="307231" cy="348690"/>
            <a:chOff x="2423775" y="3226875"/>
            <a:chExt cx="259925" cy="295000"/>
          </a:xfrm>
        </p:grpSpPr>
        <p:sp>
          <p:nvSpPr>
            <p:cNvPr id="8172" name="Google Shape;8172;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7070043" y="1820952"/>
            <a:ext cx="352857" cy="347301"/>
            <a:chOff x="2404875" y="3592725"/>
            <a:chExt cx="298525" cy="293825"/>
          </a:xfrm>
        </p:grpSpPr>
        <p:sp>
          <p:nvSpPr>
            <p:cNvPr id="8176" name="Google Shape;8176;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5"/>
          <p:cNvGrpSpPr/>
          <p:nvPr/>
        </p:nvGrpSpPr>
        <p:grpSpPr>
          <a:xfrm>
            <a:off x="7070974" y="2266517"/>
            <a:ext cx="350995" cy="349133"/>
            <a:chOff x="2404875" y="3955825"/>
            <a:chExt cx="296950" cy="295375"/>
          </a:xfrm>
        </p:grpSpPr>
        <p:sp>
          <p:nvSpPr>
            <p:cNvPr id="8180" name="Google Shape;8180;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5764954" y="2730711"/>
            <a:ext cx="349163" cy="350079"/>
            <a:chOff x="4263650" y="3235150"/>
            <a:chExt cx="295400" cy="296175"/>
          </a:xfrm>
        </p:grpSpPr>
        <p:sp>
          <p:nvSpPr>
            <p:cNvPr id="8185" name="Google Shape;8185;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5762634" y="3189872"/>
            <a:ext cx="353802" cy="327739"/>
            <a:chOff x="4266025" y="3609275"/>
            <a:chExt cx="299325" cy="277275"/>
          </a:xfrm>
        </p:grpSpPr>
        <p:sp>
          <p:nvSpPr>
            <p:cNvPr id="8191" name="Google Shape;8191;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5"/>
          <p:cNvGrpSpPr/>
          <p:nvPr/>
        </p:nvGrpSpPr>
        <p:grpSpPr>
          <a:xfrm>
            <a:off x="5763092" y="3655259"/>
            <a:ext cx="352886" cy="349133"/>
            <a:chOff x="4263650" y="3963700"/>
            <a:chExt cx="298550" cy="295375"/>
          </a:xfrm>
        </p:grpSpPr>
        <p:sp>
          <p:nvSpPr>
            <p:cNvPr id="8194" name="Google Shape;8194;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8041429" y="2730711"/>
            <a:ext cx="226264" cy="350079"/>
            <a:chOff x="6164975" y="3211525"/>
            <a:chExt cx="191425" cy="296175"/>
          </a:xfrm>
        </p:grpSpPr>
        <p:sp>
          <p:nvSpPr>
            <p:cNvPr id="8202" name="Google Shape;8202;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5"/>
          <p:cNvGrpSpPr/>
          <p:nvPr/>
        </p:nvGrpSpPr>
        <p:grpSpPr>
          <a:xfrm>
            <a:off x="5303466" y="1378987"/>
            <a:ext cx="352886" cy="350049"/>
            <a:chOff x="946175" y="3253275"/>
            <a:chExt cx="298550" cy="296150"/>
          </a:xfrm>
        </p:grpSpPr>
        <p:sp>
          <p:nvSpPr>
            <p:cNvPr id="8210" name="Google Shape;8210;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5304397" y="1820951"/>
            <a:ext cx="351024" cy="347301"/>
            <a:chOff x="946175" y="3619500"/>
            <a:chExt cx="296975" cy="293825"/>
          </a:xfrm>
        </p:grpSpPr>
        <p:sp>
          <p:nvSpPr>
            <p:cNvPr id="8216" name="Google Shape;8216;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5"/>
          <p:cNvGrpSpPr/>
          <p:nvPr/>
        </p:nvGrpSpPr>
        <p:grpSpPr>
          <a:xfrm>
            <a:off x="5303939" y="2265585"/>
            <a:ext cx="351940" cy="350995"/>
            <a:chOff x="944600" y="3981825"/>
            <a:chExt cx="297750" cy="296950"/>
          </a:xfrm>
        </p:grpSpPr>
        <p:sp>
          <p:nvSpPr>
            <p:cNvPr id="8223" name="Google Shape;8223;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7520875" y="1379445"/>
            <a:ext cx="350079" cy="349133"/>
            <a:chOff x="2768750" y="3227275"/>
            <a:chExt cx="296175" cy="295375"/>
          </a:xfrm>
        </p:grpSpPr>
        <p:sp>
          <p:nvSpPr>
            <p:cNvPr id="8228" name="Google Shape;8228;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5"/>
          <p:cNvGrpSpPr/>
          <p:nvPr/>
        </p:nvGrpSpPr>
        <p:grpSpPr>
          <a:xfrm>
            <a:off x="7541826" y="1820317"/>
            <a:ext cx="308177" cy="348572"/>
            <a:chOff x="2786075" y="3591800"/>
            <a:chExt cx="260725" cy="294900"/>
          </a:xfrm>
        </p:grpSpPr>
        <p:sp>
          <p:nvSpPr>
            <p:cNvPr id="8237" name="Google Shape;8237;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5"/>
          <p:cNvGrpSpPr/>
          <p:nvPr/>
        </p:nvGrpSpPr>
        <p:grpSpPr>
          <a:xfrm>
            <a:off x="7582324" y="2266044"/>
            <a:ext cx="227180" cy="350079"/>
            <a:chOff x="2819150" y="3955025"/>
            <a:chExt cx="192200" cy="296175"/>
          </a:xfrm>
        </p:grpSpPr>
        <p:sp>
          <p:nvSpPr>
            <p:cNvPr id="8243" name="Google Shape;8243;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5"/>
          <p:cNvGrpSpPr/>
          <p:nvPr/>
        </p:nvGrpSpPr>
        <p:grpSpPr>
          <a:xfrm>
            <a:off x="6206097" y="2731642"/>
            <a:ext cx="349133" cy="348217"/>
            <a:chOff x="4629125" y="3235150"/>
            <a:chExt cx="295375" cy="294600"/>
          </a:xfrm>
        </p:grpSpPr>
        <p:sp>
          <p:nvSpPr>
            <p:cNvPr id="8248" name="Google Shape;8248;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6206082" y="3179175"/>
            <a:ext cx="349163" cy="349133"/>
            <a:chOff x="4628325" y="3599825"/>
            <a:chExt cx="295400" cy="295375"/>
          </a:xfrm>
        </p:grpSpPr>
        <p:sp>
          <p:nvSpPr>
            <p:cNvPr id="8254" name="Google Shape;8254;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6227033" y="3654786"/>
            <a:ext cx="307261" cy="350079"/>
            <a:chOff x="4645650" y="3962900"/>
            <a:chExt cx="259950" cy="296175"/>
          </a:xfrm>
        </p:grpSpPr>
        <p:sp>
          <p:nvSpPr>
            <p:cNvPr id="8267" name="Google Shape;8267;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5"/>
          <p:cNvGrpSpPr/>
          <p:nvPr/>
        </p:nvGrpSpPr>
        <p:grpSpPr>
          <a:xfrm>
            <a:off x="7979994" y="3179648"/>
            <a:ext cx="349133" cy="348188"/>
            <a:chOff x="6143725" y="3582500"/>
            <a:chExt cx="295375" cy="294575"/>
          </a:xfrm>
        </p:grpSpPr>
        <p:sp>
          <p:nvSpPr>
            <p:cNvPr id="8274" name="Google Shape;8274;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5"/>
          <p:cNvGrpSpPr/>
          <p:nvPr/>
        </p:nvGrpSpPr>
        <p:grpSpPr>
          <a:xfrm>
            <a:off x="5748820" y="1378987"/>
            <a:ext cx="350995" cy="350049"/>
            <a:chOff x="1310075" y="3253275"/>
            <a:chExt cx="296950" cy="296150"/>
          </a:xfrm>
        </p:grpSpPr>
        <p:sp>
          <p:nvSpPr>
            <p:cNvPr id="8282" name="Google Shape;8282;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5" name="Google Shape;8285;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6" name="Google Shape;8286;p85"/>
          <p:cNvGrpSpPr/>
          <p:nvPr/>
        </p:nvGrpSpPr>
        <p:grpSpPr>
          <a:xfrm>
            <a:off x="5748347" y="2265246"/>
            <a:ext cx="351941" cy="351675"/>
            <a:chOff x="1310075" y="3980250"/>
            <a:chExt cx="297750" cy="297525"/>
          </a:xfrm>
        </p:grpSpPr>
        <p:sp>
          <p:nvSpPr>
            <p:cNvPr id="8287" name="Google Shape;8287;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5"/>
          <p:cNvGrpSpPr/>
          <p:nvPr/>
        </p:nvGrpSpPr>
        <p:grpSpPr>
          <a:xfrm>
            <a:off x="8013136" y="1379445"/>
            <a:ext cx="266305" cy="349133"/>
            <a:chOff x="3167275" y="3227275"/>
            <a:chExt cx="225300" cy="295375"/>
          </a:xfrm>
        </p:grpSpPr>
        <p:sp>
          <p:nvSpPr>
            <p:cNvPr id="8292" name="Google Shape;8292;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5"/>
          <p:cNvGrpSpPr/>
          <p:nvPr/>
        </p:nvGrpSpPr>
        <p:grpSpPr>
          <a:xfrm>
            <a:off x="7970318" y="2266502"/>
            <a:ext cx="351940" cy="349163"/>
            <a:chOff x="3133425" y="3955025"/>
            <a:chExt cx="297750" cy="295400"/>
          </a:xfrm>
        </p:grpSpPr>
        <p:sp>
          <p:nvSpPr>
            <p:cNvPr id="8299" name="Google Shape;8299;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6650491" y="2730090"/>
            <a:ext cx="350079" cy="351320"/>
            <a:chOff x="4991425" y="3234750"/>
            <a:chExt cx="296175" cy="297225"/>
          </a:xfrm>
        </p:grpSpPr>
        <p:sp>
          <p:nvSpPr>
            <p:cNvPr id="8303" name="Google Shape;8303;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5"/>
          <p:cNvGrpSpPr/>
          <p:nvPr/>
        </p:nvGrpSpPr>
        <p:grpSpPr>
          <a:xfrm>
            <a:off x="6650491" y="3199653"/>
            <a:ext cx="350079" cy="308177"/>
            <a:chOff x="4991425" y="3617150"/>
            <a:chExt cx="296175" cy="260725"/>
          </a:xfrm>
        </p:grpSpPr>
        <p:sp>
          <p:nvSpPr>
            <p:cNvPr id="8310" name="Google Shape;8310;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5"/>
          <p:cNvGrpSpPr/>
          <p:nvPr/>
        </p:nvGrpSpPr>
        <p:grpSpPr>
          <a:xfrm>
            <a:off x="6727764" y="3655244"/>
            <a:ext cx="195532" cy="349163"/>
            <a:chOff x="5056800" y="3962900"/>
            <a:chExt cx="165425" cy="295400"/>
          </a:xfrm>
        </p:grpSpPr>
        <p:sp>
          <p:nvSpPr>
            <p:cNvPr id="8318" name="Google Shape;8318;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5"/>
          <p:cNvGrpSpPr/>
          <p:nvPr/>
        </p:nvGrpSpPr>
        <p:grpSpPr>
          <a:xfrm>
            <a:off x="7979062" y="3655260"/>
            <a:ext cx="350995" cy="349133"/>
            <a:chOff x="6168925" y="3936925"/>
            <a:chExt cx="296950" cy="295375"/>
          </a:xfrm>
        </p:grpSpPr>
        <p:sp>
          <p:nvSpPr>
            <p:cNvPr id="8322" name="Google Shape;8322;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5"/>
          <p:cNvGrpSpPr/>
          <p:nvPr/>
        </p:nvGrpSpPr>
        <p:grpSpPr>
          <a:xfrm>
            <a:off x="6192781" y="1372332"/>
            <a:ext cx="348188" cy="349133"/>
            <a:chOff x="1674750" y="3254050"/>
            <a:chExt cx="294575" cy="295375"/>
          </a:xfrm>
        </p:grpSpPr>
        <p:sp>
          <p:nvSpPr>
            <p:cNvPr id="8329" name="Google Shape;8329;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5"/>
          <p:cNvGrpSpPr/>
          <p:nvPr/>
        </p:nvGrpSpPr>
        <p:grpSpPr>
          <a:xfrm>
            <a:off x="6207177" y="1820035"/>
            <a:ext cx="319347" cy="349133"/>
            <a:chOff x="1687350" y="3618725"/>
            <a:chExt cx="270175" cy="295375"/>
          </a:xfrm>
        </p:grpSpPr>
        <p:sp>
          <p:nvSpPr>
            <p:cNvPr id="8333" name="Google Shape;8333;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5"/>
          <p:cNvGrpSpPr/>
          <p:nvPr/>
        </p:nvGrpSpPr>
        <p:grpSpPr>
          <a:xfrm>
            <a:off x="6190880" y="2266516"/>
            <a:ext cx="351940" cy="349133"/>
            <a:chOff x="1672375" y="3982600"/>
            <a:chExt cx="297750" cy="295375"/>
          </a:xfrm>
        </p:grpSpPr>
        <p:sp>
          <p:nvSpPr>
            <p:cNvPr id="8337" name="Google Shape;8337;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882872" y="2730711"/>
            <a:ext cx="350079" cy="350079"/>
            <a:chOff x="3497300" y="3227275"/>
            <a:chExt cx="296175" cy="296175"/>
          </a:xfrm>
        </p:grpSpPr>
        <p:sp>
          <p:nvSpPr>
            <p:cNvPr id="8341" name="Google Shape;8341;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5"/>
          <p:cNvGrpSpPr/>
          <p:nvPr/>
        </p:nvGrpSpPr>
        <p:grpSpPr>
          <a:xfrm>
            <a:off x="4883345" y="3180106"/>
            <a:ext cx="349133" cy="347272"/>
            <a:chOff x="3497300" y="3591950"/>
            <a:chExt cx="295375" cy="293800"/>
          </a:xfrm>
        </p:grpSpPr>
        <p:sp>
          <p:nvSpPr>
            <p:cNvPr id="8350" name="Google Shape;8350;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5"/>
          <p:cNvGrpSpPr/>
          <p:nvPr/>
        </p:nvGrpSpPr>
        <p:grpSpPr>
          <a:xfrm>
            <a:off x="4883345" y="3655244"/>
            <a:ext cx="349133" cy="349163"/>
            <a:chOff x="3497300" y="3955025"/>
            <a:chExt cx="295375" cy="295400"/>
          </a:xfrm>
        </p:grpSpPr>
        <p:sp>
          <p:nvSpPr>
            <p:cNvPr id="8359" name="Google Shape;8359;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5"/>
          <p:cNvGrpSpPr/>
          <p:nvPr/>
        </p:nvGrpSpPr>
        <p:grpSpPr>
          <a:xfrm>
            <a:off x="7107917" y="2731435"/>
            <a:ext cx="327739" cy="348631"/>
            <a:chOff x="5364750" y="3235150"/>
            <a:chExt cx="277275" cy="294950"/>
          </a:xfrm>
        </p:grpSpPr>
        <p:sp>
          <p:nvSpPr>
            <p:cNvPr id="8363" name="Google Shape;8363;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5"/>
          <p:cNvGrpSpPr/>
          <p:nvPr/>
        </p:nvGrpSpPr>
        <p:grpSpPr>
          <a:xfrm>
            <a:off x="7096274" y="3177771"/>
            <a:ext cx="351024" cy="351941"/>
            <a:chOff x="5355300" y="3598250"/>
            <a:chExt cx="296975" cy="297750"/>
          </a:xfrm>
        </p:grpSpPr>
        <p:sp>
          <p:nvSpPr>
            <p:cNvPr id="8372" name="Google Shape;8372;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5"/>
          <p:cNvGrpSpPr/>
          <p:nvPr/>
        </p:nvGrpSpPr>
        <p:grpSpPr>
          <a:xfrm>
            <a:off x="7100470" y="3716693"/>
            <a:ext cx="342632" cy="226264"/>
            <a:chOff x="5358450" y="4015675"/>
            <a:chExt cx="289875" cy="191425"/>
          </a:xfrm>
        </p:grpSpPr>
        <p:sp>
          <p:nvSpPr>
            <p:cNvPr id="8381" name="Google Shape;8381;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5"/>
          <p:cNvGrpSpPr/>
          <p:nvPr/>
        </p:nvGrpSpPr>
        <p:grpSpPr>
          <a:xfrm>
            <a:off x="6226953" y="4099224"/>
            <a:ext cx="351024" cy="325464"/>
            <a:chOff x="6543825" y="3202075"/>
            <a:chExt cx="296975" cy="275350"/>
          </a:xfrm>
        </p:grpSpPr>
        <p:sp>
          <p:nvSpPr>
            <p:cNvPr id="8386" name="Google Shape;8386;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5"/>
          <p:cNvGrpSpPr/>
          <p:nvPr/>
        </p:nvGrpSpPr>
        <p:grpSpPr>
          <a:xfrm>
            <a:off x="6633934" y="1378972"/>
            <a:ext cx="350079" cy="350079"/>
            <a:chOff x="2037825" y="3254050"/>
            <a:chExt cx="296175" cy="296175"/>
          </a:xfrm>
        </p:grpSpPr>
        <p:sp>
          <p:nvSpPr>
            <p:cNvPr id="8394" name="Google Shape;8394;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6632072" y="1820139"/>
            <a:ext cx="353802" cy="348926"/>
            <a:chOff x="2034675" y="3617925"/>
            <a:chExt cx="299325" cy="295200"/>
          </a:xfrm>
        </p:grpSpPr>
        <p:sp>
          <p:nvSpPr>
            <p:cNvPr id="8401" name="Google Shape;8401;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5"/>
          <p:cNvGrpSpPr/>
          <p:nvPr/>
        </p:nvGrpSpPr>
        <p:grpSpPr>
          <a:xfrm>
            <a:off x="6633934" y="2266516"/>
            <a:ext cx="350079" cy="349133"/>
            <a:chOff x="2037825" y="3981825"/>
            <a:chExt cx="296175" cy="295375"/>
          </a:xfrm>
        </p:grpSpPr>
        <p:sp>
          <p:nvSpPr>
            <p:cNvPr id="8407" name="Google Shape;8407;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5318952" y="2762832"/>
            <a:ext cx="350079" cy="285837"/>
            <a:chOff x="3860400" y="3254050"/>
            <a:chExt cx="296175" cy="241825"/>
          </a:xfrm>
        </p:grpSpPr>
        <p:sp>
          <p:nvSpPr>
            <p:cNvPr id="8411" name="Google Shape;8411;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5318479" y="3178702"/>
            <a:ext cx="351024" cy="350079"/>
            <a:chOff x="3859600" y="3591950"/>
            <a:chExt cx="296975" cy="296175"/>
          </a:xfrm>
        </p:grpSpPr>
        <p:sp>
          <p:nvSpPr>
            <p:cNvPr id="8419" name="Google Shape;8419;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5"/>
          <p:cNvGrpSpPr/>
          <p:nvPr/>
        </p:nvGrpSpPr>
        <p:grpSpPr>
          <a:xfrm>
            <a:off x="5318952" y="3654786"/>
            <a:ext cx="350079" cy="350079"/>
            <a:chOff x="3860400" y="3955025"/>
            <a:chExt cx="296175" cy="296175"/>
          </a:xfrm>
        </p:grpSpPr>
        <p:sp>
          <p:nvSpPr>
            <p:cNvPr id="8423" name="Google Shape;8423;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5"/>
          <p:cNvGrpSpPr/>
          <p:nvPr/>
        </p:nvGrpSpPr>
        <p:grpSpPr>
          <a:xfrm>
            <a:off x="7534167" y="2731184"/>
            <a:ext cx="355664" cy="349133"/>
            <a:chOff x="5716825" y="3235950"/>
            <a:chExt cx="300900" cy="295375"/>
          </a:xfrm>
        </p:grpSpPr>
        <p:sp>
          <p:nvSpPr>
            <p:cNvPr id="8429" name="Google Shape;8429;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7547199" y="3189872"/>
            <a:ext cx="329601" cy="327739"/>
            <a:chOff x="5727850" y="3609275"/>
            <a:chExt cx="278850" cy="277275"/>
          </a:xfrm>
        </p:grpSpPr>
        <p:sp>
          <p:nvSpPr>
            <p:cNvPr id="8434" name="Google Shape;8434;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5"/>
          <p:cNvGrpSpPr/>
          <p:nvPr/>
        </p:nvGrpSpPr>
        <p:grpSpPr>
          <a:xfrm>
            <a:off x="7558383" y="3655259"/>
            <a:ext cx="307231" cy="349133"/>
            <a:chOff x="5736525" y="3963700"/>
            <a:chExt cx="259925" cy="295375"/>
          </a:xfrm>
        </p:grpSpPr>
        <p:sp>
          <p:nvSpPr>
            <p:cNvPr id="8440" name="Google Shape;8440;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6649963" y="4104585"/>
            <a:ext cx="351024" cy="350079"/>
            <a:chOff x="6553275" y="3604550"/>
            <a:chExt cx="296975" cy="296175"/>
          </a:xfrm>
        </p:grpSpPr>
        <p:sp>
          <p:nvSpPr>
            <p:cNvPr id="8448" name="Google Shape;8448;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455" name="Google Shape;8455;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9"/>
        <p:cNvGrpSpPr/>
        <p:nvPr/>
      </p:nvGrpSpPr>
      <p:grpSpPr>
        <a:xfrm>
          <a:off x="0" y="0"/>
          <a:ext cx="0" cy="0"/>
          <a:chOff x="0" y="0"/>
          <a:chExt cx="0" cy="0"/>
        </a:xfrm>
      </p:grpSpPr>
      <p:grpSp>
        <p:nvGrpSpPr>
          <p:cNvPr id="8460" name="Google Shape;8460;p86"/>
          <p:cNvGrpSpPr/>
          <p:nvPr/>
        </p:nvGrpSpPr>
        <p:grpSpPr>
          <a:xfrm>
            <a:off x="877057" y="1380546"/>
            <a:ext cx="294401" cy="353645"/>
            <a:chOff x="-35814600" y="3202075"/>
            <a:chExt cx="242625" cy="291450"/>
          </a:xfrm>
        </p:grpSpPr>
        <p:sp>
          <p:nvSpPr>
            <p:cNvPr id="8461" name="Google Shape;8461;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847435" y="1821466"/>
            <a:ext cx="353645" cy="353888"/>
            <a:chOff x="-35839800" y="3561025"/>
            <a:chExt cx="291450" cy="291650"/>
          </a:xfrm>
        </p:grpSpPr>
        <p:sp>
          <p:nvSpPr>
            <p:cNvPr id="8469" name="Google Shape;8469;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86"/>
          <p:cNvGrpSpPr/>
          <p:nvPr/>
        </p:nvGrpSpPr>
        <p:grpSpPr>
          <a:xfrm>
            <a:off x="3084980" y="1380546"/>
            <a:ext cx="353645" cy="353645"/>
            <a:chOff x="-34003850" y="3227275"/>
            <a:chExt cx="291450" cy="291450"/>
          </a:xfrm>
        </p:grpSpPr>
        <p:sp>
          <p:nvSpPr>
            <p:cNvPr id="8478" name="Google Shape;8478;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6"/>
          <p:cNvGrpSpPr/>
          <p:nvPr/>
        </p:nvGrpSpPr>
        <p:grpSpPr>
          <a:xfrm>
            <a:off x="3084510" y="1821238"/>
            <a:ext cx="354586" cy="354343"/>
            <a:chOff x="-34004625" y="3585850"/>
            <a:chExt cx="292225" cy="292025"/>
          </a:xfrm>
        </p:grpSpPr>
        <p:sp>
          <p:nvSpPr>
            <p:cNvPr id="8484" name="Google Shape;8484;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6"/>
          <p:cNvGrpSpPr/>
          <p:nvPr/>
        </p:nvGrpSpPr>
        <p:grpSpPr>
          <a:xfrm>
            <a:off x="3084025" y="2256439"/>
            <a:ext cx="355557" cy="354616"/>
            <a:chOff x="-34005425" y="3945575"/>
            <a:chExt cx="293025" cy="292250"/>
          </a:xfrm>
        </p:grpSpPr>
        <p:sp>
          <p:nvSpPr>
            <p:cNvPr id="8490" name="Google Shape;8490;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6"/>
          <p:cNvGrpSpPr/>
          <p:nvPr/>
        </p:nvGrpSpPr>
        <p:grpSpPr>
          <a:xfrm>
            <a:off x="1731124" y="2729615"/>
            <a:ext cx="358408" cy="355557"/>
            <a:chOff x="-32174975" y="3192625"/>
            <a:chExt cx="295375" cy="293025"/>
          </a:xfrm>
        </p:grpSpPr>
        <p:sp>
          <p:nvSpPr>
            <p:cNvPr id="8494" name="Google Shape;8494;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8" name="Google Shape;8498;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86"/>
          <p:cNvGrpSpPr/>
          <p:nvPr/>
        </p:nvGrpSpPr>
        <p:grpSpPr>
          <a:xfrm>
            <a:off x="3970274" y="2730570"/>
            <a:ext cx="354586" cy="353645"/>
            <a:chOff x="-30345325" y="3184750"/>
            <a:chExt cx="292225" cy="291450"/>
          </a:xfrm>
        </p:grpSpPr>
        <p:sp>
          <p:nvSpPr>
            <p:cNvPr id="8501" name="Google Shape;8501;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6"/>
          <p:cNvGrpSpPr/>
          <p:nvPr/>
        </p:nvGrpSpPr>
        <p:grpSpPr>
          <a:xfrm>
            <a:off x="1295026" y="1380546"/>
            <a:ext cx="353645" cy="353645"/>
            <a:chOff x="-35481425" y="3202075"/>
            <a:chExt cx="291450" cy="291450"/>
          </a:xfrm>
        </p:grpSpPr>
        <p:sp>
          <p:nvSpPr>
            <p:cNvPr id="8507" name="Google Shape;8507;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6"/>
          <p:cNvGrpSpPr/>
          <p:nvPr/>
        </p:nvGrpSpPr>
        <p:grpSpPr>
          <a:xfrm>
            <a:off x="1294556" y="1822072"/>
            <a:ext cx="354586" cy="352675"/>
            <a:chOff x="-35482200" y="3561225"/>
            <a:chExt cx="292225" cy="290650"/>
          </a:xfrm>
        </p:grpSpPr>
        <p:sp>
          <p:nvSpPr>
            <p:cNvPr id="8515" name="Google Shape;8515;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6"/>
          <p:cNvGrpSpPr/>
          <p:nvPr/>
        </p:nvGrpSpPr>
        <p:grpSpPr>
          <a:xfrm>
            <a:off x="1295026" y="2256940"/>
            <a:ext cx="353645" cy="353615"/>
            <a:chOff x="-35481425" y="3919600"/>
            <a:chExt cx="291450" cy="291425"/>
          </a:xfrm>
        </p:grpSpPr>
        <p:sp>
          <p:nvSpPr>
            <p:cNvPr id="8519" name="Google Shape;8519;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6"/>
          <p:cNvGrpSpPr/>
          <p:nvPr/>
        </p:nvGrpSpPr>
        <p:grpSpPr>
          <a:xfrm>
            <a:off x="3530661" y="1381031"/>
            <a:ext cx="357468" cy="352675"/>
            <a:chOff x="-33645475" y="3228075"/>
            <a:chExt cx="294600" cy="290650"/>
          </a:xfrm>
        </p:grpSpPr>
        <p:sp>
          <p:nvSpPr>
            <p:cNvPr id="8528" name="Google Shape;8528;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6"/>
          <p:cNvGrpSpPr/>
          <p:nvPr/>
        </p:nvGrpSpPr>
        <p:grpSpPr>
          <a:xfrm>
            <a:off x="3531631" y="1821116"/>
            <a:ext cx="355526" cy="354586"/>
            <a:chOff x="-33646250" y="3586425"/>
            <a:chExt cx="293000" cy="292225"/>
          </a:xfrm>
        </p:grpSpPr>
        <p:sp>
          <p:nvSpPr>
            <p:cNvPr id="8536" name="Google Shape;8536;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32101" y="2255969"/>
            <a:ext cx="354586" cy="355557"/>
            <a:chOff x="-33645475" y="3944800"/>
            <a:chExt cx="292225" cy="293025"/>
          </a:xfrm>
        </p:grpSpPr>
        <p:sp>
          <p:nvSpPr>
            <p:cNvPr id="8539" name="Google Shape;8539;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2185320" y="2729706"/>
            <a:ext cx="352675" cy="355375"/>
            <a:chOff x="-31809525" y="3192625"/>
            <a:chExt cx="290650" cy="292875"/>
          </a:xfrm>
        </p:grpSpPr>
        <p:sp>
          <p:nvSpPr>
            <p:cNvPr id="8550" name="Google Shape;8550;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184835" y="3200258"/>
            <a:ext cx="353645" cy="355557"/>
            <a:chOff x="-31811100" y="3550975"/>
            <a:chExt cx="291450" cy="293025"/>
          </a:xfrm>
        </p:grpSpPr>
        <p:sp>
          <p:nvSpPr>
            <p:cNvPr id="8555" name="Google Shape;8555;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6"/>
          <p:cNvGrpSpPr/>
          <p:nvPr/>
        </p:nvGrpSpPr>
        <p:grpSpPr>
          <a:xfrm>
            <a:off x="2178631" y="3664562"/>
            <a:ext cx="366052" cy="356831"/>
            <a:chOff x="-31817400" y="3910025"/>
            <a:chExt cx="301675" cy="294075"/>
          </a:xfrm>
        </p:grpSpPr>
        <p:sp>
          <p:nvSpPr>
            <p:cNvPr id="8563" name="Google Shape;8563;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6"/>
          <p:cNvGrpSpPr/>
          <p:nvPr/>
        </p:nvGrpSpPr>
        <p:grpSpPr>
          <a:xfrm>
            <a:off x="3970259" y="3200743"/>
            <a:ext cx="354616" cy="354586"/>
            <a:chOff x="-30354000" y="3569100"/>
            <a:chExt cx="292250" cy="292225"/>
          </a:xfrm>
        </p:grpSpPr>
        <p:sp>
          <p:nvSpPr>
            <p:cNvPr id="8567" name="Google Shape;8567;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6"/>
          <p:cNvGrpSpPr/>
          <p:nvPr/>
        </p:nvGrpSpPr>
        <p:grpSpPr>
          <a:xfrm>
            <a:off x="1748837" y="1380546"/>
            <a:ext cx="342148" cy="353645"/>
            <a:chOff x="-35118325" y="3202075"/>
            <a:chExt cx="281975" cy="291450"/>
          </a:xfrm>
        </p:grpSpPr>
        <p:sp>
          <p:nvSpPr>
            <p:cNvPr id="8574" name="Google Shape;8574;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6"/>
          <p:cNvGrpSpPr/>
          <p:nvPr/>
        </p:nvGrpSpPr>
        <p:grpSpPr>
          <a:xfrm>
            <a:off x="1742618" y="1821799"/>
            <a:ext cx="354586" cy="353221"/>
            <a:chOff x="-35123050" y="3561225"/>
            <a:chExt cx="292225" cy="291100"/>
          </a:xfrm>
        </p:grpSpPr>
        <p:sp>
          <p:nvSpPr>
            <p:cNvPr id="8579" name="Google Shape;8579;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6"/>
          <p:cNvGrpSpPr/>
          <p:nvPr/>
        </p:nvGrpSpPr>
        <p:grpSpPr>
          <a:xfrm>
            <a:off x="1784677" y="2256940"/>
            <a:ext cx="270467" cy="353615"/>
            <a:chOff x="-35089175" y="3919600"/>
            <a:chExt cx="222900" cy="291425"/>
          </a:xfrm>
        </p:grpSpPr>
        <p:sp>
          <p:nvSpPr>
            <p:cNvPr id="8582" name="Google Shape;8582;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3981673" y="1380303"/>
            <a:ext cx="336445" cy="354131"/>
            <a:chOff x="-33277650" y="3226875"/>
            <a:chExt cx="277275" cy="291850"/>
          </a:xfrm>
        </p:grpSpPr>
        <p:sp>
          <p:nvSpPr>
            <p:cNvPr id="8585" name="Google Shape;8585;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6"/>
          <p:cNvGrpSpPr/>
          <p:nvPr/>
        </p:nvGrpSpPr>
        <p:grpSpPr>
          <a:xfrm>
            <a:off x="3973073" y="1821587"/>
            <a:ext cx="353645" cy="353645"/>
            <a:chOff x="-33286325" y="3586425"/>
            <a:chExt cx="291450" cy="291450"/>
          </a:xfrm>
        </p:grpSpPr>
        <p:sp>
          <p:nvSpPr>
            <p:cNvPr id="8593" name="Google Shape;8593;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6"/>
          <p:cNvGrpSpPr/>
          <p:nvPr/>
        </p:nvGrpSpPr>
        <p:grpSpPr>
          <a:xfrm>
            <a:off x="3973073" y="2255969"/>
            <a:ext cx="353645" cy="355557"/>
            <a:chOff x="-33286325" y="3944800"/>
            <a:chExt cx="291450" cy="293025"/>
          </a:xfrm>
        </p:grpSpPr>
        <p:sp>
          <p:nvSpPr>
            <p:cNvPr id="8599" name="Google Shape;8599;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2631470" y="2729129"/>
            <a:ext cx="353645" cy="356527"/>
            <a:chOff x="-31452725" y="3191825"/>
            <a:chExt cx="291450" cy="293825"/>
          </a:xfrm>
        </p:grpSpPr>
        <p:sp>
          <p:nvSpPr>
            <p:cNvPr id="8604" name="Google Shape;8604;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2631000" y="3200744"/>
            <a:ext cx="354586" cy="354586"/>
            <a:chOff x="-31452725" y="3551775"/>
            <a:chExt cx="292225" cy="292225"/>
          </a:xfrm>
        </p:grpSpPr>
        <p:sp>
          <p:nvSpPr>
            <p:cNvPr id="8609" name="Google Shape;8609;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6"/>
          <p:cNvGrpSpPr/>
          <p:nvPr/>
        </p:nvGrpSpPr>
        <p:grpSpPr>
          <a:xfrm>
            <a:off x="2629559" y="3664729"/>
            <a:ext cx="357468" cy="356497"/>
            <a:chOff x="-31455100" y="3909350"/>
            <a:chExt cx="294600" cy="293800"/>
          </a:xfrm>
        </p:grpSpPr>
        <p:sp>
          <p:nvSpPr>
            <p:cNvPr id="8614" name="Google Shape;8614;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6"/>
          <p:cNvGrpSpPr/>
          <p:nvPr/>
        </p:nvGrpSpPr>
        <p:grpSpPr>
          <a:xfrm>
            <a:off x="3970744" y="3665684"/>
            <a:ext cx="353645" cy="354586"/>
            <a:chOff x="-30345325" y="3918800"/>
            <a:chExt cx="291450" cy="292225"/>
          </a:xfrm>
        </p:grpSpPr>
        <p:sp>
          <p:nvSpPr>
            <p:cNvPr id="8617" name="Google Shape;8617;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6"/>
          <p:cNvGrpSpPr/>
          <p:nvPr/>
        </p:nvGrpSpPr>
        <p:grpSpPr>
          <a:xfrm>
            <a:off x="2200736" y="1380546"/>
            <a:ext cx="332593" cy="353645"/>
            <a:chOff x="-34755225" y="3202075"/>
            <a:chExt cx="274100" cy="291450"/>
          </a:xfrm>
        </p:grpSpPr>
        <p:sp>
          <p:nvSpPr>
            <p:cNvPr id="8623" name="Google Shape;862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6"/>
          <p:cNvGrpSpPr/>
          <p:nvPr/>
        </p:nvGrpSpPr>
        <p:grpSpPr>
          <a:xfrm>
            <a:off x="2190209" y="1821587"/>
            <a:ext cx="353645" cy="353645"/>
            <a:chOff x="-34763900" y="3561225"/>
            <a:chExt cx="291450" cy="291450"/>
          </a:xfrm>
        </p:grpSpPr>
        <p:sp>
          <p:nvSpPr>
            <p:cNvPr id="8631" name="Google Shape;8631;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4" name="Google Shape;8634;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5" name="Google Shape;8635;p86"/>
          <p:cNvGrpSpPr/>
          <p:nvPr/>
        </p:nvGrpSpPr>
        <p:grpSpPr>
          <a:xfrm>
            <a:off x="845106" y="2730099"/>
            <a:ext cx="354586" cy="354586"/>
            <a:chOff x="-32927950" y="3227275"/>
            <a:chExt cx="292225" cy="292225"/>
          </a:xfrm>
        </p:grpSpPr>
        <p:sp>
          <p:nvSpPr>
            <p:cNvPr id="8636" name="Google Shape;8636;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844621" y="3201213"/>
            <a:ext cx="355557" cy="353645"/>
            <a:chOff x="-32927950" y="3586425"/>
            <a:chExt cx="293025" cy="291450"/>
          </a:xfrm>
        </p:grpSpPr>
        <p:sp>
          <p:nvSpPr>
            <p:cNvPr id="8642" name="Google Shape;8642;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6"/>
          <p:cNvGrpSpPr/>
          <p:nvPr/>
        </p:nvGrpSpPr>
        <p:grpSpPr>
          <a:xfrm>
            <a:off x="845106" y="3665198"/>
            <a:ext cx="354586" cy="355557"/>
            <a:chOff x="-32927950" y="3944800"/>
            <a:chExt cx="292225" cy="293025"/>
          </a:xfrm>
        </p:grpSpPr>
        <p:sp>
          <p:nvSpPr>
            <p:cNvPr id="8648" name="Google Shape;8648;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6"/>
          <p:cNvGrpSpPr/>
          <p:nvPr/>
        </p:nvGrpSpPr>
        <p:grpSpPr>
          <a:xfrm>
            <a:off x="3073898" y="2730449"/>
            <a:ext cx="354586" cy="353888"/>
            <a:chOff x="-31094350" y="3194000"/>
            <a:chExt cx="292225" cy="291650"/>
          </a:xfrm>
        </p:grpSpPr>
        <p:sp>
          <p:nvSpPr>
            <p:cNvPr id="8658" name="Google Shape;8658;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6"/>
          <p:cNvGrpSpPr/>
          <p:nvPr/>
        </p:nvGrpSpPr>
        <p:grpSpPr>
          <a:xfrm>
            <a:off x="3074368" y="3200941"/>
            <a:ext cx="353645" cy="354191"/>
            <a:chOff x="-31093575" y="3552550"/>
            <a:chExt cx="291450" cy="291900"/>
          </a:xfrm>
        </p:grpSpPr>
        <p:sp>
          <p:nvSpPr>
            <p:cNvPr id="8667" name="Google Shape;8667;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3074368" y="3666169"/>
            <a:ext cx="353645" cy="353615"/>
            <a:chOff x="-31093575" y="3911725"/>
            <a:chExt cx="291450" cy="291425"/>
          </a:xfrm>
        </p:grpSpPr>
        <p:sp>
          <p:nvSpPr>
            <p:cNvPr id="8672" name="Google Shape;8672;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6"/>
          <p:cNvGrpSpPr/>
          <p:nvPr/>
        </p:nvGrpSpPr>
        <p:grpSpPr>
          <a:xfrm>
            <a:off x="2183798" y="4123136"/>
            <a:ext cx="356497" cy="354586"/>
            <a:chOff x="-29946000" y="3183175"/>
            <a:chExt cx="293800" cy="292225"/>
          </a:xfrm>
        </p:grpSpPr>
        <p:sp>
          <p:nvSpPr>
            <p:cNvPr id="8675" name="Google Shape;8675;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6"/>
          <p:cNvGrpSpPr/>
          <p:nvPr/>
        </p:nvGrpSpPr>
        <p:grpSpPr>
          <a:xfrm>
            <a:off x="2628330" y="1380289"/>
            <a:ext cx="358408" cy="354161"/>
            <a:chOff x="-34408675" y="3202075"/>
            <a:chExt cx="295375" cy="291875"/>
          </a:xfrm>
        </p:grpSpPr>
        <p:sp>
          <p:nvSpPr>
            <p:cNvPr id="8682" name="Google Shape;8682;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6"/>
          <p:cNvGrpSpPr/>
          <p:nvPr/>
        </p:nvGrpSpPr>
        <p:grpSpPr>
          <a:xfrm>
            <a:off x="2630241" y="1820283"/>
            <a:ext cx="354586" cy="356254"/>
            <a:chOff x="-34405525" y="3558075"/>
            <a:chExt cx="292225" cy="293600"/>
          </a:xfrm>
        </p:grpSpPr>
        <p:sp>
          <p:nvSpPr>
            <p:cNvPr id="8687" name="Google Shape;8687;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2629755" y="2256940"/>
            <a:ext cx="355557" cy="353615"/>
            <a:chOff x="-34406325" y="3919600"/>
            <a:chExt cx="293025" cy="291425"/>
          </a:xfrm>
        </p:grpSpPr>
        <p:sp>
          <p:nvSpPr>
            <p:cNvPr id="8691" name="Google Shape;8691;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6"/>
          <p:cNvGrpSpPr/>
          <p:nvPr/>
        </p:nvGrpSpPr>
        <p:grpSpPr>
          <a:xfrm>
            <a:off x="1293653" y="2736303"/>
            <a:ext cx="353645" cy="342179"/>
            <a:chOff x="-32568800" y="3232000"/>
            <a:chExt cx="291450" cy="282000"/>
          </a:xfrm>
        </p:grpSpPr>
        <p:sp>
          <p:nvSpPr>
            <p:cNvPr id="8699" name="Google Shape;8699;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6"/>
          <p:cNvGrpSpPr/>
          <p:nvPr/>
        </p:nvGrpSpPr>
        <p:grpSpPr>
          <a:xfrm>
            <a:off x="1293183" y="3201213"/>
            <a:ext cx="354586" cy="353645"/>
            <a:chOff x="-32569575" y="3586425"/>
            <a:chExt cx="292225" cy="291450"/>
          </a:xfrm>
        </p:grpSpPr>
        <p:sp>
          <p:nvSpPr>
            <p:cNvPr id="8702" name="Google Shape;8702;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284098" y="3665805"/>
            <a:ext cx="372756" cy="354343"/>
            <a:chOff x="-32576675" y="3944600"/>
            <a:chExt cx="307200" cy="292025"/>
          </a:xfrm>
        </p:grpSpPr>
        <p:sp>
          <p:nvSpPr>
            <p:cNvPr id="8705" name="Google Shape;8705;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6"/>
          <p:cNvGrpSpPr/>
          <p:nvPr/>
        </p:nvGrpSpPr>
        <p:grpSpPr>
          <a:xfrm>
            <a:off x="3529065" y="2730100"/>
            <a:ext cx="354586" cy="354586"/>
            <a:chOff x="-30735200" y="3192625"/>
            <a:chExt cx="292225" cy="292225"/>
          </a:xfrm>
        </p:grpSpPr>
        <p:sp>
          <p:nvSpPr>
            <p:cNvPr id="8708" name="Google Shape;8708;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6"/>
          <p:cNvGrpSpPr/>
          <p:nvPr/>
        </p:nvGrpSpPr>
        <p:grpSpPr>
          <a:xfrm>
            <a:off x="3529065" y="3201532"/>
            <a:ext cx="354586" cy="353008"/>
            <a:chOff x="-30735200" y="3552550"/>
            <a:chExt cx="292225" cy="290925"/>
          </a:xfrm>
        </p:grpSpPr>
        <p:sp>
          <p:nvSpPr>
            <p:cNvPr id="8716" name="Google Shape;8716;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6"/>
          <p:cNvGrpSpPr/>
          <p:nvPr/>
        </p:nvGrpSpPr>
        <p:grpSpPr>
          <a:xfrm>
            <a:off x="3529065" y="3666154"/>
            <a:ext cx="354586" cy="353645"/>
            <a:chOff x="-30735200" y="3910925"/>
            <a:chExt cx="292225" cy="291450"/>
          </a:xfrm>
        </p:grpSpPr>
        <p:sp>
          <p:nvSpPr>
            <p:cNvPr id="8719" name="Google Shape;8719;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86"/>
          <p:cNvGrpSpPr/>
          <p:nvPr/>
        </p:nvGrpSpPr>
        <p:grpSpPr>
          <a:xfrm>
            <a:off x="4882910" y="1379021"/>
            <a:ext cx="358971" cy="359224"/>
            <a:chOff x="-57956275" y="3197925"/>
            <a:chExt cx="319000" cy="319225"/>
          </a:xfrm>
        </p:grpSpPr>
        <p:sp>
          <p:nvSpPr>
            <p:cNvPr id="8723" name="Google Shape;8723;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4905064" y="1835446"/>
            <a:ext cx="314662" cy="358971"/>
            <a:chOff x="-57940525" y="3590375"/>
            <a:chExt cx="279625" cy="319000"/>
          </a:xfrm>
        </p:grpSpPr>
        <p:sp>
          <p:nvSpPr>
            <p:cNvPr id="8731" name="Google Shape;8731;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6"/>
          <p:cNvGrpSpPr/>
          <p:nvPr/>
        </p:nvGrpSpPr>
        <p:grpSpPr>
          <a:xfrm>
            <a:off x="4875945" y="2276817"/>
            <a:ext cx="358099" cy="358999"/>
            <a:chOff x="-57959425" y="3982600"/>
            <a:chExt cx="318225" cy="319025"/>
          </a:xfrm>
        </p:grpSpPr>
        <p:sp>
          <p:nvSpPr>
            <p:cNvPr id="8737" name="Google Shape;8737;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6"/>
          <p:cNvGrpSpPr/>
          <p:nvPr/>
        </p:nvGrpSpPr>
        <p:grpSpPr>
          <a:xfrm>
            <a:off x="7076112" y="1380146"/>
            <a:ext cx="357226" cy="357226"/>
            <a:chOff x="-55987225" y="3198925"/>
            <a:chExt cx="317450" cy="317450"/>
          </a:xfrm>
        </p:grpSpPr>
        <p:sp>
          <p:nvSpPr>
            <p:cNvPr id="8742" name="Google Shape;8742;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7076112" y="1836178"/>
            <a:ext cx="357226" cy="357367"/>
            <a:chOff x="-55987225" y="3591025"/>
            <a:chExt cx="317450" cy="317575"/>
          </a:xfrm>
        </p:grpSpPr>
        <p:sp>
          <p:nvSpPr>
            <p:cNvPr id="8747" name="Google Shape;8747;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6"/>
          <p:cNvGrpSpPr/>
          <p:nvPr/>
        </p:nvGrpSpPr>
        <p:grpSpPr>
          <a:xfrm>
            <a:off x="7090027" y="2276817"/>
            <a:ext cx="358999" cy="358999"/>
            <a:chOff x="-55988800" y="3982600"/>
            <a:chExt cx="319025" cy="319025"/>
          </a:xfrm>
        </p:grpSpPr>
        <p:sp>
          <p:nvSpPr>
            <p:cNvPr id="8753" name="Google Shape;8753;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6"/>
          <p:cNvGrpSpPr/>
          <p:nvPr/>
        </p:nvGrpSpPr>
        <p:grpSpPr>
          <a:xfrm>
            <a:off x="5748546" y="2734774"/>
            <a:ext cx="356326" cy="358971"/>
            <a:chOff x="-54026025" y="3192625"/>
            <a:chExt cx="316650" cy="319000"/>
          </a:xfrm>
        </p:grpSpPr>
        <p:sp>
          <p:nvSpPr>
            <p:cNvPr id="8759" name="Google Shape;8759;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6"/>
          <p:cNvGrpSpPr/>
          <p:nvPr/>
        </p:nvGrpSpPr>
        <p:grpSpPr>
          <a:xfrm>
            <a:off x="5768492" y="3205748"/>
            <a:ext cx="316434" cy="358099"/>
            <a:chOff x="-54007925" y="3584850"/>
            <a:chExt cx="281200" cy="318225"/>
          </a:xfrm>
        </p:grpSpPr>
        <p:sp>
          <p:nvSpPr>
            <p:cNvPr id="8768" name="Google Shape;8768;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6"/>
          <p:cNvGrpSpPr/>
          <p:nvPr/>
        </p:nvGrpSpPr>
        <p:grpSpPr>
          <a:xfrm>
            <a:off x="5768492" y="3667633"/>
            <a:ext cx="316434" cy="358914"/>
            <a:chOff x="-54007925" y="3975575"/>
            <a:chExt cx="281200" cy="318950"/>
          </a:xfrm>
        </p:grpSpPr>
        <p:sp>
          <p:nvSpPr>
            <p:cNvPr id="8775" name="Google Shape;8775;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6"/>
          <p:cNvGrpSpPr/>
          <p:nvPr/>
        </p:nvGrpSpPr>
        <p:grpSpPr>
          <a:xfrm>
            <a:off x="8003359" y="2752104"/>
            <a:ext cx="274770" cy="358492"/>
            <a:chOff x="-52005775" y="3208025"/>
            <a:chExt cx="244175" cy="318575"/>
          </a:xfrm>
        </p:grpSpPr>
        <p:sp>
          <p:nvSpPr>
            <p:cNvPr id="8780" name="Google Shape;8780;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6"/>
          <p:cNvGrpSpPr/>
          <p:nvPr/>
        </p:nvGrpSpPr>
        <p:grpSpPr>
          <a:xfrm>
            <a:off x="5309825" y="1380146"/>
            <a:ext cx="358099" cy="358099"/>
            <a:chOff x="-57568775" y="3198925"/>
            <a:chExt cx="318225" cy="318225"/>
          </a:xfrm>
        </p:grpSpPr>
        <p:sp>
          <p:nvSpPr>
            <p:cNvPr id="8792" name="Google Shape;8792;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5331543" y="1835446"/>
            <a:ext cx="314662" cy="358099"/>
            <a:chOff x="-57549075" y="3590375"/>
            <a:chExt cx="279625" cy="318225"/>
          </a:xfrm>
        </p:grpSpPr>
        <p:sp>
          <p:nvSpPr>
            <p:cNvPr id="8799" name="Google Shape;8799;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5323740" y="2276817"/>
            <a:ext cx="359871" cy="359871"/>
            <a:chOff x="-57570350" y="3982600"/>
            <a:chExt cx="319800" cy="319800"/>
          </a:xfrm>
        </p:grpSpPr>
        <p:sp>
          <p:nvSpPr>
            <p:cNvPr id="8804" name="Google Shape;8804;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6"/>
          <p:cNvGrpSpPr/>
          <p:nvPr/>
        </p:nvGrpSpPr>
        <p:grpSpPr>
          <a:xfrm>
            <a:off x="7538779" y="1379246"/>
            <a:ext cx="314662" cy="358999"/>
            <a:chOff x="-55576850" y="3198125"/>
            <a:chExt cx="279625" cy="319025"/>
          </a:xfrm>
        </p:grpSpPr>
        <p:sp>
          <p:nvSpPr>
            <p:cNvPr id="8809" name="Google Shape;8809;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6"/>
          <p:cNvGrpSpPr/>
          <p:nvPr/>
        </p:nvGrpSpPr>
        <p:grpSpPr>
          <a:xfrm>
            <a:off x="7516174" y="1835221"/>
            <a:ext cx="359871" cy="358324"/>
            <a:chOff x="-55596550" y="3590175"/>
            <a:chExt cx="319800" cy="318425"/>
          </a:xfrm>
        </p:grpSpPr>
        <p:sp>
          <p:nvSpPr>
            <p:cNvPr id="8814" name="Google Shape;8814;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6"/>
          <p:cNvGrpSpPr/>
          <p:nvPr/>
        </p:nvGrpSpPr>
        <p:grpSpPr>
          <a:xfrm>
            <a:off x="7531412" y="2276564"/>
            <a:ext cx="358999" cy="359252"/>
            <a:chOff x="-55595775" y="3982375"/>
            <a:chExt cx="319025" cy="319250"/>
          </a:xfrm>
        </p:grpSpPr>
        <p:sp>
          <p:nvSpPr>
            <p:cNvPr id="8819" name="Google Shape;881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6"/>
          <p:cNvGrpSpPr/>
          <p:nvPr/>
        </p:nvGrpSpPr>
        <p:grpSpPr>
          <a:xfrm>
            <a:off x="6188595" y="2734774"/>
            <a:ext cx="358999" cy="358099"/>
            <a:chOff x="-53635375" y="3192625"/>
            <a:chExt cx="319025" cy="318225"/>
          </a:xfrm>
        </p:grpSpPr>
        <p:sp>
          <p:nvSpPr>
            <p:cNvPr id="8826" name="Google Shape;8826;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6"/>
          <p:cNvGrpSpPr/>
          <p:nvPr/>
        </p:nvGrpSpPr>
        <p:grpSpPr>
          <a:xfrm>
            <a:off x="6210763" y="3205748"/>
            <a:ext cx="314662" cy="358999"/>
            <a:chOff x="-53615675" y="3584850"/>
            <a:chExt cx="279625" cy="319025"/>
          </a:xfrm>
        </p:grpSpPr>
        <p:sp>
          <p:nvSpPr>
            <p:cNvPr id="8830" name="Google Shape;8830;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6188609" y="3668674"/>
            <a:ext cx="358971" cy="357874"/>
            <a:chOff x="-53634575" y="3976500"/>
            <a:chExt cx="319000" cy="318025"/>
          </a:xfrm>
        </p:grpSpPr>
        <p:sp>
          <p:nvSpPr>
            <p:cNvPr id="8834" name="Google Shape;8834;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6"/>
          <p:cNvGrpSpPr/>
          <p:nvPr/>
        </p:nvGrpSpPr>
        <p:grpSpPr>
          <a:xfrm>
            <a:off x="7983413" y="3211628"/>
            <a:ext cx="314662" cy="358436"/>
            <a:chOff x="-52023900" y="3590075"/>
            <a:chExt cx="279625" cy="318525"/>
          </a:xfrm>
        </p:grpSpPr>
        <p:sp>
          <p:nvSpPr>
            <p:cNvPr id="8843" name="Google Shape;8843;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6"/>
          <p:cNvGrpSpPr/>
          <p:nvPr/>
        </p:nvGrpSpPr>
        <p:grpSpPr>
          <a:xfrm>
            <a:off x="5746654" y="1380146"/>
            <a:ext cx="358971" cy="358971"/>
            <a:chOff x="-57173375" y="3198925"/>
            <a:chExt cx="319000" cy="319000"/>
          </a:xfrm>
        </p:grpSpPr>
        <p:sp>
          <p:nvSpPr>
            <p:cNvPr id="8851" name="Google Shape;8851;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6"/>
          <p:cNvGrpSpPr/>
          <p:nvPr/>
        </p:nvGrpSpPr>
        <p:grpSpPr>
          <a:xfrm>
            <a:off x="5747541" y="1857587"/>
            <a:ext cx="357198" cy="314690"/>
            <a:chOff x="-57176525" y="3610050"/>
            <a:chExt cx="317425" cy="279650"/>
          </a:xfrm>
        </p:grpSpPr>
        <p:sp>
          <p:nvSpPr>
            <p:cNvPr id="8856" name="Google Shape;8856;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6"/>
          <p:cNvGrpSpPr/>
          <p:nvPr/>
        </p:nvGrpSpPr>
        <p:grpSpPr>
          <a:xfrm>
            <a:off x="7957995" y="1380146"/>
            <a:ext cx="358099" cy="356326"/>
            <a:chOff x="-55202750" y="3198925"/>
            <a:chExt cx="318225" cy="316650"/>
          </a:xfrm>
        </p:grpSpPr>
        <p:sp>
          <p:nvSpPr>
            <p:cNvPr id="8862" name="Google Shape;8862;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6"/>
          <p:cNvGrpSpPr/>
          <p:nvPr/>
        </p:nvGrpSpPr>
        <p:grpSpPr>
          <a:xfrm>
            <a:off x="7968629" y="1835446"/>
            <a:ext cx="336830" cy="358099"/>
            <a:chOff x="-55194875" y="3590375"/>
            <a:chExt cx="299325" cy="318225"/>
          </a:xfrm>
        </p:grpSpPr>
        <p:sp>
          <p:nvSpPr>
            <p:cNvPr id="8865" name="Google Shape;8865;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6"/>
          <p:cNvGrpSpPr/>
          <p:nvPr/>
        </p:nvGrpSpPr>
        <p:grpSpPr>
          <a:xfrm>
            <a:off x="7973247" y="2277717"/>
            <a:ext cx="357198" cy="357198"/>
            <a:chOff x="-55203525" y="3983400"/>
            <a:chExt cx="317425" cy="317425"/>
          </a:xfrm>
        </p:grpSpPr>
        <p:sp>
          <p:nvSpPr>
            <p:cNvPr id="8871" name="Google Shape;8871;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6"/>
          <p:cNvGrpSpPr/>
          <p:nvPr/>
        </p:nvGrpSpPr>
        <p:grpSpPr>
          <a:xfrm>
            <a:off x="6639727" y="2734774"/>
            <a:ext cx="335930" cy="358971"/>
            <a:chOff x="-53232900" y="3192625"/>
            <a:chExt cx="298525" cy="319000"/>
          </a:xfrm>
        </p:grpSpPr>
        <p:sp>
          <p:nvSpPr>
            <p:cNvPr id="8875" name="Google Shape;8875;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6"/>
          <p:cNvGrpSpPr/>
          <p:nvPr/>
        </p:nvGrpSpPr>
        <p:grpSpPr>
          <a:xfrm>
            <a:off x="6629093" y="3205748"/>
            <a:ext cx="357198" cy="356326"/>
            <a:chOff x="-53242350" y="3584850"/>
            <a:chExt cx="317425" cy="316650"/>
          </a:xfrm>
        </p:grpSpPr>
        <p:sp>
          <p:nvSpPr>
            <p:cNvPr id="8884" name="Google Shape;8884;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6"/>
          <p:cNvGrpSpPr/>
          <p:nvPr/>
        </p:nvGrpSpPr>
        <p:grpSpPr>
          <a:xfrm>
            <a:off x="6650362" y="3668449"/>
            <a:ext cx="314662" cy="358999"/>
            <a:chOff x="-53224225" y="3976300"/>
            <a:chExt cx="279625" cy="319025"/>
          </a:xfrm>
        </p:grpSpPr>
        <p:sp>
          <p:nvSpPr>
            <p:cNvPr id="8890" name="Google Shape;8890;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7961258" y="3676129"/>
            <a:ext cx="358971" cy="358408"/>
            <a:chOff x="-52043575" y="3983125"/>
            <a:chExt cx="319000" cy="318500"/>
          </a:xfrm>
        </p:grpSpPr>
        <p:sp>
          <p:nvSpPr>
            <p:cNvPr id="8898" name="Google Shape;8898;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6"/>
          <p:cNvGrpSpPr/>
          <p:nvPr/>
        </p:nvGrpSpPr>
        <p:grpSpPr>
          <a:xfrm>
            <a:off x="6215199" y="1380146"/>
            <a:ext cx="314662" cy="358971"/>
            <a:chOff x="-56766175" y="3198925"/>
            <a:chExt cx="279625" cy="319000"/>
          </a:xfrm>
        </p:grpSpPr>
        <p:sp>
          <p:nvSpPr>
            <p:cNvPr id="8908" name="Google Shape;890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6214313" y="1835446"/>
            <a:ext cx="316434" cy="358099"/>
            <a:chOff x="-56766175" y="3590375"/>
            <a:chExt cx="281200" cy="318225"/>
          </a:xfrm>
        </p:grpSpPr>
        <p:sp>
          <p:nvSpPr>
            <p:cNvPr id="8916" name="Google Shape;8916;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6"/>
          <p:cNvGrpSpPr/>
          <p:nvPr/>
        </p:nvGrpSpPr>
        <p:grpSpPr>
          <a:xfrm>
            <a:off x="6251269" y="2276817"/>
            <a:ext cx="272126" cy="358099"/>
            <a:chOff x="-56747275" y="3982600"/>
            <a:chExt cx="241825" cy="318225"/>
          </a:xfrm>
        </p:grpSpPr>
        <p:sp>
          <p:nvSpPr>
            <p:cNvPr id="8921" name="Google Shape;8921;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6"/>
          <p:cNvGrpSpPr/>
          <p:nvPr/>
        </p:nvGrpSpPr>
        <p:grpSpPr>
          <a:xfrm>
            <a:off x="4859020" y="3219055"/>
            <a:ext cx="358999" cy="342991"/>
            <a:chOff x="-54812875" y="3596675"/>
            <a:chExt cx="319025" cy="304800"/>
          </a:xfrm>
        </p:grpSpPr>
        <p:sp>
          <p:nvSpPr>
            <p:cNvPr id="8929" name="Google Shape;8929;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6" name="Google Shape;8936;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86"/>
          <p:cNvGrpSpPr/>
          <p:nvPr/>
        </p:nvGrpSpPr>
        <p:grpSpPr>
          <a:xfrm>
            <a:off x="4881188" y="3675538"/>
            <a:ext cx="314662" cy="358099"/>
            <a:chOff x="-54793175" y="3982600"/>
            <a:chExt cx="279625" cy="318225"/>
          </a:xfrm>
        </p:grpSpPr>
        <p:sp>
          <p:nvSpPr>
            <p:cNvPr id="8939" name="Google Shape;8939;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6"/>
          <p:cNvGrpSpPr/>
          <p:nvPr/>
        </p:nvGrpSpPr>
        <p:grpSpPr>
          <a:xfrm>
            <a:off x="7092647" y="2734774"/>
            <a:ext cx="314662" cy="358099"/>
            <a:chOff x="-52832000" y="3192625"/>
            <a:chExt cx="279625" cy="318225"/>
          </a:xfrm>
        </p:grpSpPr>
        <p:sp>
          <p:nvSpPr>
            <p:cNvPr id="8947" name="Google Shape;8947;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6"/>
          <p:cNvGrpSpPr/>
          <p:nvPr/>
        </p:nvGrpSpPr>
        <p:grpSpPr>
          <a:xfrm>
            <a:off x="5779179" y="2276142"/>
            <a:ext cx="323524" cy="358774"/>
            <a:chOff x="-57162350" y="3982000"/>
            <a:chExt cx="287500" cy="318825"/>
          </a:xfrm>
        </p:grpSpPr>
        <p:sp>
          <p:nvSpPr>
            <p:cNvPr id="8956" name="Google Shape;8956;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6"/>
          <p:cNvGrpSpPr/>
          <p:nvPr/>
        </p:nvGrpSpPr>
        <p:grpSpPr>
          <a:xfrm>
            <a:off x="7070492" y="3206648"/>
            <a:ext cx="358971" cy="357198"/>
            <a:chOff x="-52851675" y="3585650"/>
            <a:chExt cx="319000" cy="317425"/>
          </a:xfrm>
        </p:grpSpPr>
        <p:sp>
          <p:nvSpPr>
            <p:cNvPr id="8965" name="Google Shape;8965;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6"/>
          <p:cNvGrpSpPr/>
          <p:nvPr/>
        </p:nvGrpSpPr>
        <p:grpSpPr>
          <a:xfrm>
            <a:off x="7092647" y="3668449"/>
            <a:ext cx="314662" cy="358999"/>
            <a:chOff x="-52832000" y="3976300"/>
            <a:chExt cx="279625" cy="319025"/>
          </a:xfrm>
        </p:grpSpPr>
        <p:sp>
          <p:nvSpPr>
            <p:cNvPr id="8972" name="Google Shape;8972;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6"/>
          <p:cNvGrpSpPr/>
          <p:nvPr/>
        </p:nvGrpSpPr>
        <p:grpSpPr>
          <a:xfrm>
            <a:off x="6209853" y="4123097"/>
            <a:ext cx="316434" cy="358099"/>
            <a:chOff x="-51633225" y="3198925"/>
            <a:chExt cx="281200" cy="318225"/>
          </a:xfrm>
        </p:grpSpPr>
        <p:sp>
          <p:nvSpPr>
            <p:cNvPr id="8978" name="Google Shape;8978;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6628676" y="1381018"/>
            <a:ext cx="365188" cy="357226"/>
            <a:chOff x="-56396775" y="3199700"/>
            <a:chExt cx="324525" cy="317450"/>
          </a:xfrm>
        </p:grpSpPr>
        <p:sp>
          <p:nvSpPr>
            <p:cNvPr id="8986" name="Google Shape;8986;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6"/>
          <p:cNvGrpSpPr/>
          <p:nvPr/>
        </p:nvGrpSpPr>
        <p:grpSpPr>
          <a:xfrm>
            <a:off x="6631771" y="1846953"/>
            <a:ext cx="358999" cy="335958"/>
            <a:chOff x="-56394425" y="3600600"/>
            <a:chExt cx="319025" cy="298550"/>
          </a:xfrm>
        </p:grpSpPr>
        <p:sp>
          <p:nvSpPr>
            <p:cNvPr id="8993" name="Google Shape;8993;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6"/>
          <p:cNvGrpSpPr/>
          <p:nvPr/>
        </p:nvGrpSpPr>
        <p:grpSpPr>
          <a:xfrm>
            <a:off x="6662538" y="2277717"/>
            <a:ext cx="327068" cy="357198"/>
            <a:chOff x="-56379450" y="3983400"/>
            <a:chExt cx="290650" cy="317425"/>
          </a:xfrm>
        </p:grpSpPr>
        <p:sp>
          <p:nvSpPr>
            <p:cNvPr id="8997" name="Google Shape;8997;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6"/>
          <p:cNvGrpSpPr/>
          <p:nvPr/>
        </p:nvGrpSpPr>
        <p:grpSpPr>
          <a:xfrm>
            <a:off x="5326242" y="2741864"/>
            <a:ext cx="316434" cy="358971"/>
            <a:chOff x="-54401725" y="3198925"/>
            <a:chExt cx="281200" cy="319000"/>
          </a:xfrm>
        </p:grpSpPr>
        <p:sp>
          <p:nvSpPr>
            <p:cNvPr id="9006" name="Google Shape;9006;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6"/>
          <p:cNvGrpSpPr/>
          <p:nvPr/>
        </p:nvGrpSpPr>
        <p:grpSpPr>
          <a:xfrm>
            <a:off x="5327128" y="3211965"/>
            <a:ext cx="314662" cy="358099"/>
            <a:chOff x="-54401725" y="3590375"/>
            <a:chExt cx="279625" cy="318225"/>
          </a:xfrm>
        </p:grpSpPr>
        <p:sp>
          <p:nvSpPr>
            <p:cNvPr id="9018" name="Google Shape;9018;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5324920" y="3675538"/>
            <a:ext cx="319079" cy="358099"/>
            <a:chOff x="-54403300" y="3982600"/>
            <a:chExt cx="283550" cy="318225"/>
          </a:xfrm>
        </p:grpSpPr>
        <p:sp>
          <p:nvSpPr>
            <p:cNvPr id="9025" name="Google Shape;9025;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6"/>
          <p:cNvGrpSpPr/>
          <p:nvPr/>
        </p:nvGrpSpPr>
        <p:grpSpPr>
          <a:xfrm>
            <a:off x="7512313" y="2736772"/>
            <a:ext cx="356298" cy="356973"/>
            <a:chOff x="-52458650" y="3194400"/>
            <a:chExt cx="316625" cy="317225"/>
          </a:xfrm>
        </p:grpSpPr>
        <p:sp>
          <p:nvSpPr>
            <p:cNvPr id="9031" name="Google Shape;9031;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6"/>
          <p:cNvGrpSpPr/>
          <p:nvPr/>
        </p:nvGrpSpPr>
        <p:grpSpPr>
          <a:xfrm>
            <a:off x="4881188" y="2741864"/>
            <a:ext cx="314662" cy="358971"/>
            <a:chOff x="-54793175" y="3198925"/>
            <a:chExt cx="279625" cy="319000"/>
          </a:xfrm>
        </p:grpSpPr>
        <p:sp>
          <p:nvSpPr>
            <p:cNvPr id="9040" name="Google Shape;9040;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6"/>
          <p:cNvGrpSpPr/>
          <p:nvPr/>
        </p:nvGrpSpPr>
        <p:grpSpPr>
          <a:xfrm>
            <a:off x="7521611" y="3205748"/>
            <a:ext cx="337703" cy="357845"/>
            <a:chOff x="-52450000" y="3584850"/>
            <a:chExt cx="300100" cy="318000"/>
          </a:xfrm>
        </p:grpSpPr>
        <p:sp>
          <p:nvSpPr>
            <p:cNvPr id="9048" name="Google Shape;9048;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86"/>
          <p:cNvGrpSpPr/>
          <p:nvPr/>
        </p:nvGrpSpPr>
        <p:grpSpPr>
          <a:xfrm>
            <a:off x="7533131" y="3670221"/>
            <a:ext cx="314662" cy="357226"/>
            <a:chOff x="-52440550" y="3977875"/>
            <a:chExt cx="279625" cy="317450"/>
          </a:xfrm>
        </p:grpSpPr>
        <p:sp>
          <p:nvSpPr>
            <p:cNvPr id="9056" name="Google Shape;9056;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6"/>
          <p:cNvGrpSpPr/>
          <p:nvPr/>
        </p:nvGrpSpPr>
        <p:grpSpPr>
          <a:xfrm>
            <a:off x="6645066" y="4126427"/>
            <a:ext cx="314662" cy="358999"/>
            <a:chOff x="-51623775" y="3584850"/>
            <a:chExt cx="279625" cy="319025"/>
          </a:xfrm>
        </p:grpSpPr>
        <p:sp>
          <p:nvSpPr>
            <p:cNvPr id="9065" name="Google Shape;9065;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5" name="Google Shape;9075;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79"/>
        <p:cNvGrpSpPr/>
        <p:nvPr/>
      </p:nvGrpSpPr>
      <p:grpSpPr>
        <a:xfrm>
          <a:off x="0" y="0"/>
          <a:ext cx="0" cy="0"/>
          <a:chOff x="0" y="0"/>
          <a:chExt cx="0" cy="0"/>
        </a:xfrm>
      </p:grpSpPr>
      <p:grpSp>
        <p:nvGrpSpPr>
          <p:cNvPr id="9080" name="Google Shape;9080;p87"/>
          <p:cNvGrpSpPr/>
          <p:nvPr/>
        </p:nvGrpSpPr>
        <p:grpSpPr>
          <a:xfrm>
            <a:off x="885675" y="1386849"/>
            <a:ext cx="276003" cy="357300"/>
            <a:chOff x="-50469125" y="3183175"/>
            <a:chExt cx="233150" cy="301825"/>
          </a:xfrm>
        </p:grpSpPr>
        <p:sp>
          <p:nvSpPr>
            <p:cNvPr id="9081" name="Google Shape;9081;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7"/>
          <p:cNvGrpSpPr/>
          <p:nvPr/>
        </p:nvGrpSpPr>
        <p:grpSpPr>
          <a:xfrm>
            <a:off x="845574" y="1822251"/>
            <a:ext cx="356205" cy="355288"/>
            <a:chOff x="-50504575" y="3550975"/>
            <a:chExt cx="300900" cy="300125"/>
          </a:xfrm>
        </p:grpSpPr>
        <p:sp>
          <p:nvSpPr>
            <p:cNvPr id="9085" name="Google Shape;9085;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845574" y="2260493"/>
            <a:ext cx="356205" cy="354341"/>
            <a:chOff x="-50503000" y="3921175"/>
            <a:chExt cx="300900" cy="299325"/>
          </a:xfrm>
        </p:grpSpPr>
        <p:sp>
          <p:nvSpPr>
            <p:cNvPr id="9090" name="Google Shape;9090;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3049627" y="1406411"/>
            <a:ext cx="355258" cy="356205"/>
            <a:chOff x="-48630025" y="3199700"/>
            <a:chExt cx="300100" cy="300900"/>
          </a:xfrm>
        </p:grpSpPr>
        <p:sp>
          <p:nvSpPr>
            <p:cNvPr id="9096" name="Google Shape;9096;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7"/>
          <p:cNvGrpSpPr/>
          <p:nvPr/>
        </p:nvGrpSpPr>
        <p:grpSpPr>
          <a:xfrm>
            <a:off x="3049627" y="1843707"/>
            <a:ext cx="355258" cy="355258"/>
            <a:chOff x="-48630025" y="3569100"/>
            <a:chExt cx="300100" cy="300100"/>
          </a:xfrm>
        </p:grpSpPr>
        <p:sp>
          <p:nvSpPr>
            <p:cNvPr id="9100" name="Google Shape;9100;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3050101" y="2281003"/>
            <a:ext cx="354311" cy="353394"/>
            <a:chOff x="-48629225" y="3938500"/>
            <a:chExt cx="299300" cy="298525"/>
          </a:xfrm>
        </p:grpSpPr>
        <p:sp>
          <p:nvSpPr>
            <p:cNvPr id="9111" name="Google Shape;9111;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7"/>
          <p:cNvGrpSpPr/>
          <p:nvPr/>
        </p:nvGrpSpPr>
        <p:grpSpPr>
          <a:xfrm>
            <a:off x="1785504" y="2752344"/>
            <a:ext cx="311458" cy="354341"/>
            <a:chOff x="-46762575" y="3200500"/>
            <a:chExt cx="263100" cy="299325"/>
          </a:xfrm>
        </p:grpSpPr>
        <p:sp>
          <p:nvSpPr>
            <p:cNvPr id="9116" name="Google Shape;9116;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1763589" y="3211066"/>
            <a:ext cx="355288" cy="312375"/>
            <a:chOff x="-46779900" y="3588000"/>
            <a:chExt cx="300125" cy="263875"/>
          </a:xfrm>
        </p:grpSpPr>
        <p:sp>
          <p:nvSpPr>
            <p:cNvPr id="9122" name="Google Shape;9122;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7"/>
          <p:cNvGrpSpPr/>
          <p:nvPr/>
        </p:nvGrpSpPr>
        <p:grpSpPr>
          <a:xfrm>
            <a:off x="1764062" y="3625988"/>
            <a:ext cx="354341" cy="353394"/>
            <a:chOff x="-46779100" y="3938500"/>
            <a:chExt cx="299325" cy="298525"/>
          </a:xfrm>
        </p:grpSpPr>
        <p:sp>
          <p:nvSpPr>
            <p:cNvPr id="9127" name="Google Shape;9127;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3971800" y="2758855"/>
            <a:ext cx="355258" cy="355288"/>
            <a:chOff x="-44924250" y="3206000"/>
            <a:chExt cx="300100" cy="300125"/>
          </a:xfrm>
        </p:grpSpPr>
        <p:sp>
          <p:nvSpPr>
            <p:cNvPr id="9130" name="Google Shape;9130;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7"/>
          <p:cNvGrpSpPr/>
          <p:nvPr/>
        </p:nvGrpSpPr>
        <p:grpSpPr>
          <a:xfrm>
            <a:off x="1286286" y="1386849"/>
            <a:ext cx="355258" cy="355258"/>
            <a:chOff x="-50134375" y="3183175"/>
            <a:chExt cx="300100" cy="300100"/>
          </a:xfrm>
        </p:grpSpPr>
        <p:sp>
          <p:nvSpPr>
            <p:cNvPr id="9136" name="Google Shape;9136;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7"/>
          <p:cNvGrpSpPr/>
          <p:nvPr/>
        </p:nvGrpSpPr>
        <p:grpSpPr>
          <a:xfrm>
            <a:off x="1286286" y="1822251"/>
            <a:ext cx="355258" cy="355288"/>
            <a:chOff x="-50134375" y="3550975"/>
            <a:chExt cx="300100" cy="300125"/>
          </a:xfrm>
        </p:grpSpPr>
        <p:sp>
          <p:nvSpPr>
            <p:cNvPr id="9147" name="Google Shape;9147;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7"/>
          <p:cNvGrpSpPr/>
          <p:nvPr/>
        </p:nvGrpSpPr>
        <p:grpSpPr>
          <a:xfrm>
            <a:off x="1286286" y="2259783"/>
            <a:ext cx="355258" cy="355051"/>
            <a:chOff x="-50134375" y="3920575"/>
            <a:chExt cx="300100" cy="299925"/>
          </a:xfrm>
        </p:grpSpPr>
        <p:sp>
          <p:nvSpPr>
            <p:cNvPr id="9150" name="Google Shape;9150;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7"/>
          <p:cNvGrpSpPr/>
          <p:nvPr/>
        </p:nvGrpSpPr>
        <p:grpSpPr>
          <a:xfrm>
            <a:off x="3497010" y="1407358"/>
            <a:ext cx="357123" cy="355258"/>
            <a:chOff x="-48262200" y="3200500"/>
            <a:chExt cx="301675" cy="300100"/>
          </a:xfrm>
        </p:grpSpPr>
        <p:sp>
          <p:nvSpPr>
            <p:cNvPr id="9154" name="Google Shape;9154;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7"/>
          <p:cNvGrpSpPr/>
          <p:nvPr/>
        </p:nvGrpSpPr>
        <p:grpSpPr>
          <a:xfrm>
            <a:off x="3526383" y="1844447"/>
            <a:ext cx="298377" cy="354519"/>
            <a:chOff x="-48233050" y="3569725"/>
            <a:chExt cx="252050" cy="299475"/>
          </a:xfrm>
        </p:grpSpPr>
        <p:sp>
          <p:nvSpPr>
            <p:cNvPr id="9164" name="Google Shape;9164;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7"/>
          <p:cNvGrpSpPr/>
          <p:nvPr/>
        </p:nvGrpSpPr>
        <p:grpSpPr>
          <a:xfrm>
            <a:off x="3550148" y="2278191"/>
            <a:ext cx="250847" cy="358070"/>
            <a:chOff x="-48216525" y="3936125"/>
            <a:chExt cx="211900" cy="302475"/>
          </a:xfrm>
        </p:grpSpPr>
        <p:sp>
          <p:nvSpPr>
            <p:cNvPr id="9168" name="Google Shape;9168;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7"/>
          <p:cNvGrpSpPr/>
          <p:nvPr/>
        </p:nvGrpSpPr>
        <p:grpSpPr>
          <a:xfrm>
            <a:off x="2205866" y="2753261"/>
            <a:ext cx="355258" cy="355288"/>
            <a:chOff x="-46410500" y="3201275"/>
            <a:chExt cx="300100" cy="300125"/>
          </a:xfrm>
        </p:grpSpPr>
        <p:sp>
          <p:nvSpPr>
            <p:cNvPr id="9173" name="Google Shape;9173;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7"/>
          <p:cNvGrpSpPr/>
          <p:nvPr/>
        </p:nvGrpSpPr>
        <p:grpSpPr>
          <a:xfrm>
            <a:off x="2205866" y="3188692"/>
            <a:ext cx="355258" cy="356205"/>
            <a:chOff x="-46409700" y="3569100"/>
            <a:chExt cx="300100" cy="300900"/>
          </a:xfrm>
        </p:grpSpPr>
        <p:sp>
          <p:nvSpPr>
            <p:cNvPr id="9179" name="Google Shape;9179;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7"/>
          <p:cNvGrpSpPr/>
          <p:nvPr/>
        </p:nvGrpSpPr>
        <p:grpSpPr>
          <a:xfrm>
            <a:off x="2193747" y="3624124"/>
            <a:ext cx="379497" cy="358070"/>
            <a:chOff x="-46422300" y="3936925"/>
            <a:chExt cx="320575" cy="302475"/>
          </a:xfrm>
        </p:grpSpPr>
        <p:sp>
          <p:nvSpPr>
            <p:cNvPr id="9185" name="Google Shape;9185;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7"/>
          <p:cNvGrpSpPr/>
          <p:nvPr/>
        </p:nvGrpSpPr>
        <p:grpSpPr>
          <a:xfrm>
            <a:off x="3971326" y="3178452"/>
            <a:ext cx="356205" cy="355258"/>
            <a:chOff x="-44914800" y="3560450"/>
            <a:chExt cx="300900" cy="300100"/>
          </a:xfrm>
        </p:grpSpPr>
        <p:sp>
          <p:nvSpPr>
            <p:cNvPr id="9188" name="Google Shape;9188;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1726378" y="1387086"/>
            <a:ext cx="354311" cy="354104"/>
            <a:chOff x="-49764975" y="3183375"/>
            <a:chExt cx="299300" cy="299125"/>
          </a:xfrm>
        </p:grpSpPr>
        <p:sp>
          <p:nvSpPr>
            <p:cNvPr id="9194" name="Google Shape;9194;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1726378" y="1822547"/>
            <a:ext cx="354311" cy="355909"/>
            <a:chOff x="-49764975" y="3551225"/>
            <a:chExt cx="299300" cy="300650"/>
          </a:xfrm>
        </p:grpSpPr>
        <p:sp>
          <p:nvSpPr>
            <p:cNvPr id="9204" name="Google Shape;9204;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7"/>
          <p:cNvGrpSpPr/>
          <p:nvPr/>
        </p:nvGrpSpPr>
        <p:grpSpPr>
          <a:xfrm>
            <a:off x="1724040" y="2259310"/>
            <a:ext cx="358987" cy="355525"/>
            <a:chOff x="-49766550" y="3920175"/>
            <a:chExt cx="303250" cy="300325"/>
          </a:xfrm>
        </p:grpSpPr>
        <p:sp>
          <p:nvSpPr>
            <p:cNvPr id="9216" name="Google Shape;9216;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3939571" y="1407358"/>
            <a:ext cx="357123" cy="354341"/>
            <a:chOff x="-47892800" y="3200500"/>
            <a:chExt cx="301675" cy="299325"/>
          </a:xfrm>
        </p:grpSpPr>
        <p:sp>
          <p:nvSpPr>
            <p:cNvPr id="9221" name="Google Shape;9221;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7"/>
          <p:cNvGrpSpPr/>
          <p:nvPr/>
        </p:nvGrpSpPr>
        <p:grpSpPr>
          <a:xfrm>
            <a:off x="4003437" y="1843707"/>
            <a:ext cx="229391" cy="355258"/>
            <a:chOff x="-47839250" y="3569100"/>
            <a:chExt cx="193775" cy="300100"/>
          </a:xfrm>
        </p:grpSpPr>
        <p:sp>
          <p:nvSpPr>
            <p:cNvPr id="9228" name="Google Shape;9228;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3940503" y="2280056"/>
            <a:ext cx="355258" cy="356205"/>
            <a:chOff x="-47892800" y="3937700"/>
            <a:chExt cx="300100" cy="300900"/>
          </a:xfrm>
        </p:grpSpPr>
        <p:sp>
          <p:nvSpPr>
            <p:cNvPr id="9235" name="Google Shape;9235;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7"/>
          <p:cNvGrpSpPr/>
          <p:nvPr/>
        </p:nvGrpSpPr>
        <p:grpSpPr>
          <a:xfrm>
            <a:off x="2645798" y="2773770"/>
            <a:ext cx="355258" cy="311458"/>
            <a:chOff x="-46042675" y="3218600"/>
            <a:chExt cx="300100" cy="263100"/>
          </a:xfrm>
        </p:grpSpPr>
        <p:sp>
          <p:nvSpPr>
            <p:cNvPr id="9244" name="Google Shape;9244;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7"/>
          <p:cNvGrpSpPr/>
          <p:nvPr/>
        </p:nvGrpSpPr>
        <p:grpSpPr>
          <a:xfrm>
            <a:off x="2645798" y="3188219"/>
            <a:ext cx="355258" cy="323118"/>
            <a:chOff x="-46042675" y="3568700"/>
            <a:chExt cx="300100" cy="272950"/>
          </a:xfrm>
        </p:grpSpPr>
        <p:sp>
          <p:nvSpPr>
            <p:cNvPr id="9251" name="Google Shape;9251;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87"/>
          <p:cNvGrpSpPr/>
          <p:nvPr/>
        </p:nvGrpSpPr>
        <p:grpSpPr>
          <a:xfrm>
            <a:off x="2687749" y="3625189"/>
            <a:ext cx="271357" cy="356057"/>
            <a:chOff x="-46007225" y="3937825"/>
            <a:chExt cx="229225" cy="300775"/>
          </a:xfrm>
        </p:grpSpPr>
        <p:sp>
          <p:nvSpPr>
            <p:cNvPr id="9256" name="Google Shape;9256;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7"/>
          <p:cNvGrpSpPr/>
          <p:nvPr/>
        </p:nvGrpSpPr>
        <p:grpSpPr>
          <a:xfrm>
            <a:off x="3993241" y="3615275"/>
            <a:ext cx="312375" cy="357596"/>
            <a:chOff x="-44895900" y="3929450"/>
            <a:chExt cx="263875" cy="302075"/>
          </a:xfrm>
        </p:grpSpPr>
        <p:sp>
          <p:nvSpPr>
            <p:cNvPr id="9267" name="Google Shape;9267;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7"/>
          <p:cNvGrpSpPr/>
          <p:nvPr/>
        </p:nvGrpSpPr>
        <p:grpSpPr>
          <a:xfrm>
            <a:off x="2167060" y="1398036"/>
            <a:ext cx="356205" cy="332885"/>
            <a:chOff x="-49397175" y="3192625"/>
            <a:chExt cx="300900" cy="281200"/>
          </a:xfrm>
        </p:grpSpPr>
        <p:sp>
          <p:nvSpPr>
            <p:cNvPr id="9274" name="Google Shape;9274;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7"/>
          <p:cNvGrpSpPr/>
          <p:nvPr/>
        </p:nvGrpSpPr>
        <p:grpSpPr>
          <a:xfrm>
            <a:off x="2193163" y="1822251"/>
            <a:ext cx="304000" cy="356205"/>
            <a:chOff x="-49375900" y="3550975"/>
            <a:chExt cx="256800" cy="300900"/>
          </a:xfrm>
        </p:grpSpPr>
        <p:sp>
          <p:nvSpPr>
            <p:cNvPr id="9282" name="Google Shape;9282;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7"/>
          <p:cNvGrpSpPr/>
          <p:nvPr/>
        </p:nvGrpSpPr>
        <p:grpSpPr>
          <a:xfrm>
            <a:off x="2188516" y="2259546"/>
            <a:ext cx="313293" cy="356205"/>
            <a:chOff x="-49378250" y="3920375"/>
            <a:chExt cx="264650" cy="300900"/>
          </a:xfrm>
        </p:grpSpPr>
        <p:sp>
          <p:nvSpPr>
            <p:cNvPr id="9294" name="Google Shape;9294;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7"/>
          <p:cNvGrpSpPr/>
          <p:nvPr/>
        </p:nvGrpSpPr>
        <p:grpSpPr>
          <a:xfrm>
            <a:off x="907504" y="2752344"/>
            <a:ext cx="312375" cy="357123"/>
            <a:chOff x="-47505300" y="3200500"/>
            <a:chExt cx="263875" cy="301675"/>
          </a:xfrm>
        </p:grpSpPr>
        <p:sp>
          <p:nvSpPr>
            <p:cNvPr id="9302" name="Google Shape;9302;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7"/>
          <p:cNvGrpSpPr/>
          <p:nvPr/>
        </p:nvGrpSpPr>
        <p:grpSpPr>
          <a:xfrm>
            <a:off x="885604" y="3188692"/>
            <a:ext cx="356176" cy="355051"/>
            <a:chOff x="-47524975" y="3569100"/>
            <a:chExt cx="300875" cy="299925"/>
          </a:xfrm>
        </p:grpSpPr>
        <p:sp>
          <p:nvSpPr>
            <p:cNvPr id="9316" name="Google Shape;9316;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886062" y="3667954"/>
            <a:ext cx="355258" cy="270410"/>
            <a:chOff x="-47523400" y="3973950"/>
            <a:chExt cx="300100" cy="228425"/>
          </a:xfrm>
        </p:grpSpPr>
        <p:sp>
          <p:nvSpPr>
            <p:cNvPr id="9322" name="Google Shape;9322;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7"/>
          <p:cNvGrpSpPr/>
          <p:nvPr/>
        </p:nvGrpSpPr>
        <p:grpSpPr>
          <a:xfrm>
            <a:off x="3091183" y="2750953"/>
            <a:ext cx="354341" cy="357596"/>
            <a:chOff x="-45673275" y="3199325"/>
            <a:chExt cx="299325" cy="302075"/>
          </a:xfrm>
        </p:grpSpPr>
        <p:sp>
          <p:nvSpPr>
            <p:cNvPr id="9328" name="Google Shape;9328;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7"/>
          <p:cNvGrpSpPr/>
          <p:nvPr/>
        </p:nvGrpSpPr>
        <p:grpSpPr>
          <a:xfrm>
            <a:off x="3090251" y="3209202"/>
            <a:ext cx="356205" cy="314240"/>
            <a:chOff x="-45674075" y="3586425"/>
            <a:chExt cx="300900" cy="265450"/>
          </a:xfrm>
        </p:grpSpPr>
        <p:sp>
          <p:nvSpPr>
            <p:cNvPr id="9332" name="Google Shape;9332;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7"/>
          <p:cNvGrpSpPr/>
          <p:nvPr/>
        </p:nvGrpSpPr>
        <p:grpSpPr>
          <a:xfrm>
            <a:off x="3091183" y="3625041"/>
            <a:ext cx="354341" cy="356205"/>
            <a:chOff x="-45673275" y="3937700"/>
            <a:chExt cx="299325" cy="300900"/>
          </a:xfrm>
        </p:grpSpPr>
        <p:sp>
          <p:nvSpPr>
            <p:cNvPr id="9335" name="Google Shape;9335;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7"/>
          <p:cNvGrpSpPr/>
          <p:nvPr/>
        </p:nvGrpSpPr>
        <p:grpSpPr>
          <a:xfrm>
            <a:off x="2205349" y="4117825"/>
            <a:ext cx="356205" cy="356205"/>
            <a:chOff x="-44512325" y="3176075"/>
            <a:chExt cx="300900" cy="300900"/>
          </a:xfrm>
        </p:grpSpPr>
        <p:sp>
          <p:nvSpPr>
            <p:cNvPr id="9342" name="Google Shape;9342;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7"/>
          <p:cNvGrpSpPr/>
          <p:nvPr/>
        </p:nvGrpSpPr>
        <p:grpSpPr>
          <a:xfrm>
            <a:off x="2608689" y="1386849"/>
            <a:ext cx="354341" cy="354341"/>
            <a:chOff x="-49027775" y="3183175"/>
            <a:chExt cx="299325" cy="299325"/>
          </a:xfrm>
        </p:grpSpPr>
        <p:sp>
          <p:nvSpPr>
            <p:cNvPr id="9346" name="Google Shape;9346;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7"/>
          <p:cNvGrpSpPr/>
          <p:nvPr/>
        </p:nvGrpSpPr>
        <p:grpSpPr>
          <a:xfrm>
            <a:off x="2608230" y="1822251"/>
            <a:ext cx="355258" cy="357152"/>
            <a:chOff x="-49027775" y="3550975"/>
            <a:chExt cx="300100" cy="301700"/>
          </a:xfrm>
        </p:grpSpPr>
        <p:sp>
          <p:nvSpPr>
            <p:cNvPr id="9351" name="Google Shape;9351;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7"/>
          <p:cNvGrpSpPr/>
          <p:nvPr/>
        </p:nvGrpSpPr>
        <p:grpSpPr>
          <a:xfrm>
            <a:off x="2606306" y="2259310"/>
            <a:ext cx="359106" cy="355525"/>
            <a:chOff x="-49031025" y="3920175"/>
            <a:chExt cx="303350" cy="300325"/>
          </a:xfrm>
        </p:grpSpPr>
        <p:sp>
          <p:nvSpPr>
            <p:cNvPr id="9362" name="Google Shape;9362;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7"/>
          <p:cNvGrpSpPr/>
          <p:nvPr/>
        </p:nvGrpSpPr>
        <p:grpSpPr>
          <a:xfrm>
            <a:off x="1322411" y="2752344"/>
            <a:ext cx="356176" cy="354341"/>
            <a:chOff x="-47155575" y="3200500"/>
            <a:chExt cx="300875" cy="299325"/>
          </a:xfrm>
        </p:grpSpPr>
        <p:sp>
          <p:nvSpPr>
            <p:cNvPr id="9369" name="Google Shape;9369;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7"/>
          <p:cNvGrpSpPr/>
          <p:nvPr/>
        </p:nvGrpSpPr>
        <p:grpSpPr>
          <a:xfrm>
            <a:off x="1322870" y="3188692"/>
            <a:ext cx="355258" cy="355258"/>
            <a:chOff x="-47154800" y="3569100"/>
            <a:chExt cx="300100" cy="300100"/>
          </a:xfrm>
        </p:grpSpPr>
        <p:sp>
          <p:nvSpPr>
            <p:cNvPr id="9376" name="Google Shape;9376;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7"/>
          <p:cNvGrpSpPr/>
          <p:nvPr/>
        </p:nvGrpSpPr>
        <p:grpSpPr>
          <a:xfrm>
            <a:off x="1323343" y="3626905"/>
            <a:ext cx="354311" cy="353423"/>
            <a:chOff x="-47154000" y="3939275"/>
            <a:chExt cx="299300" cy="298550"/>
          </a:xfrm>
        </p:grpSpPr>
        <p:sp>
          <p:nvSpPr>
            <p:cNvPr id="9383" name="Google Shape;9383;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7"/>
          <p:cNvGrpSpPr/>
          <p:nvPr/>
        </p:nvGrpSpPr>
        <p:grpSpPr>
          <a:xfrm>
            <a:off x="3548633" y="2752344"/>
            <a:ext cx="312375" cy="354341"/>
            <a:chOff x="-45286550" y="3200500"/>
            <a:chExt cx="263875" cy="299325"/>
          </a:xfrm>
        </p:grpSpPr>
        <p:sp>
          <p:nvSpPr>
            <p:cNvPr id="9388" name="Google Shape;9388;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7"/>
          <p:cNvGrpSpPr/>
          <p:nvPr/>
        </p:nvGrpSpPr>
        <p:grpSpPr>
          <a:xfrm>
            <a:off x="3548633" y="3189639"/>
            <a:ext cx="312375" cy="354311"/>
            <a:chOff x="-45286550" y="3569900"/>
            <a:chExt cx="263875" cy="299300"/>
          </a:xfrm>
        </p:grpSpPr>
        <p:sp>
          <p:nvSpPr>
            <p:cNvPr id="9392" name="Google Shape;9392;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559820" y="3625988"/>
            <a:ext cx="290001" cy="355258"/>
            <a:chOff x="-45277900" y="3938500"/>
            <a:chExt cx="244975" cy="300100"/>
          </a:xfrm>
        </p:grpSpPr>
        <p:sp>
          <p:nvSpPr>
            <p:cNvPr id="9399" name="Google Shape;9399;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7"/>
          <p:cNvGrpSpPr/>
          <p:nvPr/>
        </p:nvGrpSpPr>
        <p:grpSpPr>
          <a:xfrm>
            <a:off x="2645769" y="4095090"/>
            <a:ext cx="355258" cy="355258"/>
            <a:chOff x="-44502875" y="3576975"/>
            <a:chExt cx="300100" cy="300100"/>
          </a:xfrm>
        </p:grpSpPr>
        <p:sp>
          <p:nvSpPr>
            <p:cNvPr id="9404" name="Google Shape;9404;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7"/>
          <p:cNvGrpSpPr/>
          <p:nvPr/>
        </p:nvGrpSpPr>
        <p:grpSpPr>
          <a:xfrm>
            <a:off x="4858981" y="1820745"/>
            <a:ext cx="356196" cy="354670"/>
            <a:chOff x="-13946200" y="3647075"/>
            <a:chExt cx="353650" cy="352100"/>
          </a:xfrm>
        </p:grpSpPr>
        <p:sp>
          <p:nvSpPr>
            <p:cNvPr id="9408" name="Google Shape;9408;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6642374" y="1380228"/>
            <a:ext cx="357002" cy="354267"/>
            <a:chOff x="-12163025" y="3214275"/>
            <a:chExt cx="354450" cy="351700"/>
          </a:xfrm>
        </p:grpSpPr>
        <p:sp>
          <p:nvSpPr>
            <p:cNvPr id="9415" name="Google Shape;9415;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7"/>
          <p:cNvGrpSpPr/>
          <p:nvPr/>
        </p:nvGrpSpPr>
        <p:grpSpPr>
          <a:xfrm>
            <a:off x="6643154" y="1819965"/>
            <a:ext cx="355441" cy="356232"/>
            <a:chOff x="-12160675" y="3647875"/>
            <a:chExt cx="352900" cy="353650"/>
          </a:xfrm>
        </p:grpSpPr>
        <p:sp>
          <p:nvSpPr>
            <p:cNvPr id="9419" name="Google Shape;9419;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6653870" y="2264421"/>
            <a:ext cx="354635" cy="356232"/>
            <a:chOff x="-12160675" y="4081850"/>
            <a:chExt cx="352100" cy="353650"/>
          </a:xfrm>
        </p:grpSpPr>
        <p:sp>
          <p:nvSpPr>
            <p:cNvPr id="9427" name="Google Shape;9427;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7"/>
          <p:cNvGrpSpPr/>
          <p:nvPr/>
        </p:nvGrpSpPr>
        <p:grpSpPr>
          <a:xfrm>
            <a:off x="4858836" y="2738864"/>
            <a:ext cx="355416" cy="355652"/>
            <a:chOff x="-10391650" y="3180600"/>
            <a:chExt cx="352875" cy="353075"/>
          </a:xfrm>
        </p:grpSpPr>
        <p:sp>
          <p:nvSpPr>
            <p:cNvPr id="9434" name="Google Shape;9434;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7"/>
          <p:cNvGrpSpPr/>
          <p:nvPr/>
        </p:nvGrpSpPr>
        <p:grpSpPr>
          <a:xfrm>
            <a:off x="4858835" y="3215662"/>
            <a:ext cx="354635" cy="353890"/>
            <a:chOff x="-10390875" y="3616350"/>
            <a:chExt cx="352100" cy="351325"/>
          </a:xfrm>
        </p:grpSpPr>
        <p:sp>
          <p:nvSpPr>
            <p:cNvPr id="9441" name="Google Shape;9441;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7"/>
          <p:cNvGrpSpPr/>
          <p:nvPr/>
        </p:nvGrpSpPr>
        <p:grpSpPr>
          <a:xfrm>
            <a:off x="7525810" y="2740327"/>
            <a:ext cx="312585" cy="354670"/>
            <a:chOff x="-10370400" y="4049550"/>
            <a:chExt cx="310350" cy="352100"/>
          </a:xfrm>
        </p:grpSpPr>
        <p:sp>
          <p:nvSpPr>
            <p:cNvPr id="9445" name="Google Shape;9445;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87"/>
          <p:cNvGrpSpPr/>
          <p:nvPr/>
        </p:nvGrpSpPr>
        <p:grpSpPr>
          <a:xfrm>
            <a:off x="6630066" y="2739268"/>
            <a:ext cx="379236" cy="354847"/>
            <a:chOff x="-8674650" y="3210975"/>
            <a:chExt cx="376525" cy="352275"/>
          </a:xfrm>
        </p:grpSpPr>
        <p:sp>
          <p:nvSpPr>
            <p:cNvPr id="9451" name="Google Shape;9451;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7"/>
          <p:cNvGrpSpPr/>
          <p:nvPr/>
        </p:nvGrpSpPr>
        <p:grpSpPr>
          <a:xfrm>
            <a:off x="5301563" y="1820745"/>
            <a:ext cx="356221" cy="354670"/>
            <a:chOff x="-13512225" y="3647075"/>
            <a:chExt cx="353675" cy="352100"/>
          </a:xfrm>
        </p:grpSpPr>
        <p:sp>
          <p:nvSpPr>
            <p:cNvPr id="9458" name="Google Shape;9458;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7"/>
          <p:cNvGrpSpPr/>
          <p:nvPr/>
        </p:nvGrpSpPr>
        <p:grpSpPr>
          <a:xfrm>
            <a:off x="5311876" y="2264811"/>
            <a:ext cx="356221" cy="355451"/>
            <a:chOff x="-13512225" y="4080275"/>
            <a:chExt cx="353675" cy="352875"/>
          </a:xfrm>
        </p:grpSpPr>
        <p:sp>
          <p:nvSpPr>
            <p:cNvPr id="9469" name="Google Shape;9469;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7"/>
          <p:cNvGrpSpPr/>
          <p:nvPr/>
        </p:nvGrpSpPr>
        <p:grpSpPr>
          <a:xfrm>
            <a:off x="7084956" y="1412172"/>
            <a:ext cx="356196" cy="290379"/>
            <a:chOff x="-11728250" y="3245400"/>
            <a:chExt cx="353650" cy="288275"/>
          </a:xfrm>
        </p:grpSpPr>
        <p:sp>
          <p:nvSpPr>
            <p:cNvPr id="9481" name="Google Shape;9481;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87"/>
          <p:cNvGrpSpPr/>
          <p:nvPr/>
        </p:nvGrpSpPr>
        <p:grpSpPr>
          <a:xfrm>
            <a:off x="7117464" y="2264811"/>
            <a:ext cx="311804" cy="355451"/>
            <a:chOff x="-11703850" y="4081850"/>
            <a:chExt cx="309575" cy="352875"/>
          </a:xfrm>
        </p:grpSpPr>
        <p:sp>
          <p:nvSpPr>
            <p:cNvPr id="9487" name="Google Shape;9487;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7"/>
          <p:cNvGrpSpPr/>
          <p:nvPr/>
        </p:nvGrpSpPr>
        <p:grpSpPr>
          <a:xfrm>
            <a:off x="5306120" y="2738964"/>
            <a:ext cx="357002" cy="355451"/>
            <a:chOff x="-9958475" y="3180025"/>
            <a:chExt cx="354450" cy="352875"/>
          </a:xfrm>
        </p:grpSpPr>
        <p:sp>
          <p:nvSpPr>
            <p:cNvPr id="9496" name="Google Shape;9496;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87"/>
          <p:cNvGrpSpPr/>
          <p:nvPr/>
        </p:nvGrpSpPr>
        <p:grpSpPr>
          <a:xfrm>
            <a:off x="5315247" y="3214945"/>
            <a:ext cx="337966" cy="355325"/>
            <a:chOff x="-9949025" y="3615575"/>
            <a:chExt cx="335550" cy="352750"/>
          </a:xfrm>
        </p:grpSpPr>
        <p:sp>
          <p:nvSpPr>
            <p:cNvPr id="9500" name="Google Shape;9500;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87"/>
          <p:cNvGrpSpPr/>
          <p:nvPr/>
        </p:nvGrpSpPr>
        <p:grpSpPr>
          <a:xfrm>
            <a:off x="7950093" y="2738451"/>
            <a:ext cx="360175" cy="358423"/>
            <a:chOff x="-9961625" y="4048175"/>
            <a:chExt cx="357600" cy="355825"/>
          </a:xfrm>
        </p:grpSpPr>
        <p:sp>
          <p:nvSpPr>
            <p:cNvPr id="9504" name="Google Shape;9504;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7"/>
          <p:cNvGrpSpPr/>
          <p:nvPr/>
        </p:nvGrpSpPr>
        <p:grpSpPr>
          <a:xfrm>
            <a:off x="6636814" y="3213963"/>
            <a:ext cx="364959" cy="357289"/>
            <a:chOff x="-8680950" y="3624225"/>
            <a:chExt cx="362350" cy="354700"/>
          </a:xfrm>
        </p:grpSpPr>
        <p:sp>
          <p:nvSpPr>
            <p:cNvPr id="9511" name="Google Shape;9511;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7"/>
          <p:cNvGrpSpPr/>
          <p:nvPr/>
        </p:nvGrpSpPr>
        <p:grpSpPr>
          <a:xfrm>
            <a:off x="5773058" y="1379624"/>
            <a:ext cx="313365" cy="355476"/>
            <a:chOff x="-13056975" y="3212300"/>
            <a:chExt cx="311125" cy="352900"/>
          </a:xfrm>
        </p:grpSpPr>
        <p:sp>
          <p:nvSpPr>
            <p:cNvPr id="9518" name="Google Shape;9518;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7"/>
          <p:cNvGrpSpPr/>
          <p:nvPr/>
        </p:nvGrpSpPr>
        <p:grpSpPr>
          <a:xfrm>
            <a:off x="5750446" y="1820418"/>
            <a:ext cx="358588" cy="355325"/>
            <a:chOff x="-13077450" y="3647075"/>
            <a:chExt cx="356025" cy="352750"/>
          </a:xfrm>
        </p:grpSpPr>
        <p:sp>
          <p:nvSpPr>
            <p:cNvPr id="9523" name="Google Shape;9523;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5761552" y="2264018"/>
            <a:ext cx="357002" cy="357037"/>
            <a:chOff x="-13079025" y="4079475"/>
            <a:chExt cx="354450" cy="354450"/>
          </a:xfrm>
        </p:grpSpPr>
        <p:sp>
          <p:nvSpPr>
            <p:cNvPr id="9527" name="Google Shape;9527;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7"/>
          <p:cNvGrpSpPr/>
          <p:nvPr/>
        </p:nvGrpSpPr>
        <p:grpSpPr>
          <a:xfrm>
            <a:off x="7534619" y="1380027"/>
            <a:ext cx="356221" cy="354670"/>
            <a:chOff x="-11292700" y="3213875"/>
            <a:chExt cx="353675" cy="352100"/>
          </a:xfrm>
        </p:grpSpPr>
        <p:sp>
          <p:nvSpPr>
            <p:cNvPr id="9532" name="Google Shape;9532;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7"/>
          <p:cNvGrpSpPr/>
          <p:nvPr/>
        </p:nvGrpSpPr>
        <p:grpSpPr>
          <a:xfrm>
            <a:off x="7528677" y="1819965"/>
            <a:ext cx="368106" cy="356232"/>
            <a:chOff x="-11299000" y="3647875"/>
            <a:chExt cx="365475" cy="353650"/>
          </a:xfrm>
        </p:grpSpPr>
        <p:sp>
          <p:nvSpPr>
            <p:cNvPr id="9540" name="Google Shape;9540;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87"/>
          <p:cNvGrpSpPr/>
          <p:nvPr/>
        </p:nvGrpSpPr>
        <p:grpSpPr>
          <a:xfrm>
            <a:off x="7544139" y="2275916"/>
            <a:ext cx="357808" cy="333240"/>
            <a:chOff x="-11295075" y="4092875"/>
            <a:chExt cx="355250" cy="330825"/>
          </a:xfrm>
        </p:grpSpPr>
        <p:sp>
          <p:nvSpPr>
            <p:cNvPr id="9547" name="Google Shape;9547;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5769739" y="2738964"/>
            <a:ext cx="312585" cy="355451"/>
            <a:chOff x="-9500075" y="3180800"/>
            <a:chExt cx="310350" cy="352875"/>
          </a:xfrm>
        </p:grpSpPr>
        <p:sp>
          <p:nvSpPr>
            <p:cNvPr id="9553" name="Google Shape;9553;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7"/>
          <p:cNvGrpSpPr/>
          <p:nvPr/>
        </p:nvGrpSpPr>
        <p:grpSpPr>
          <a:xfrm>
            <a:off x="5747530" y="3214479"/>
            <a:ext cx="356221" cy="356257"/>
            <a:chOff x="-9523700" y="3614000"/>
            <a:chExt cx="353675" cy="353675"/>
          </a:xfrm>
        </p:grpSpPr>
        <p:sp>
          <p:nvSpPr>
            <p:cNvPr id="9563" name="Google Shape;9563;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7532481" y="3237121"/>
            <a:ext cx="356221" cy="354670"/>
            <a:chOff x="-9523700" y="4049550"/>
            <a:chExt cx="353675" cy="352100"/>
          </a:xfrm>
        </p:grpSpPr>
        <p:sp>
          <p:nvSpPr>
            <p:cNvPr id="9573" name="Google Shape;9573;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87"/>
          <p:cNvGrpSpPr/>
          <p:nvPr/>
        </p:nvGrpSpPr>
        <p:grpSpPr>
          <a:xfrm>
            <a:off x="7088596" y="3237094"/>
            <a:ext cx="357002" cy="311029"/>
            <a:chOff x="-8209150" y="3659675"/>
            <a:chExt cx="354450" cy="308775"/>
          </a:xfrm>
        </p:grpSpPr>
        <p:sp>
          <p:nvSpPr>
            <p:cNvPr id="9581" name="Google Shape;9581;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7"/>
          <p:cNvGrpSpPr/>
          <p:nvPr/>
        </p:nvGrpSpPr>
        <p:grpSpPr>
          <a:xfrm>
            <a:off x="6202157" y="2266007"/>
            <a:ext cx="356221" cy="353059"/>
            <a:chOff x="-12643475" y="4081850"/>
            <a:chExt cx="353675" cy="350500"/>
          </a:xfrm>
        </p:grpSpPr>
        <p:sp>
          <p:nvSpPr>
            <p:cNvPr id="9588" name="Google Shape;9588;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2" name="Google Shape;9592;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3" name="Google Shape;9593;p87"/>
          <p:cNvGrpSpPr/>
          <p:nvPr/>
        </p:nvGrpSpPr>
        <p:grpSpPr>
          <a:xfrm>
            <a:off x="7984757" y="2275916"/>
            <a:ext cx="356221" cy="333240"/>
            <a:chOff x="-10858725" y="4092875"/>
            <a:chExt cx="353675" cy="330825"/>
          </a:xfrm>
        </p:grpSpPr>
        <p:sp>
          <p:nvSpPr>
            <p:cNvPr id="9594" name="Google Shape;9594;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87"/>
          <p:cNvGrpSpPr/>
          <p:nvPr/>
        </p:nvGrpSpPr>
        <p:grpSpPr>
          <a:xfrm>
            <a:off x="6243280" y="3214882"/>
            <a:ext cx="252278" cy="355451"/>
            <a:chOff x="-9039300" y="3614000"/>
            <a:chExt cx="250475" cy="352875"/>
          </a:xfrm>
        </p:grpSpPr>
        <p:sp>
          <p:nvSpPr>
            <p:cNvPr id="9601" name="Google Shape;9601;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7"/>
          <p:cNvGrpSpPr/>
          <p:nvPr/>
        </p:nvGrpSpPr>
        <p:grpSpPr>
          <a:xfrm>
            <a:off x="7975246" y="3237121"/>
            <a:ext cx="354635" cy="354670"/>
            <a:chOff x="-9088150" y="4049550"/>
            <a:chExt cx="352100" cy="352100"/>
          </a:xfrm>
        </p:grpSpPr>
        <p:sp>
          <p:nvSpPr>
            <p:cNvPr id="9604" name="Google Shape;9604;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87"/>
          <p:cNvGrpSpPr/>
          <p:nvPr/>
        </p:nvGrpSpPr>
        <p:grpSpPr>
          <a:xfrm>
            <a:off x="7109610" y="2739354"/>
            <a:ext cx="315757" cy="354670"/>
            <a:chOff x="-8191825" y="3174500"/>
            <a:chExt cx="313500" cy="352100"/>
          </a:xfrm>
        </p:grpSpPr>
        <p:sp>
          <p:nvSpPr>
            <p:cNvPr id="9611" name="Google Shape;9611;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4858968" y="1379875"/>
            <a:ext cx="356221" cy="354973"/>
            <a:chOff x="-13947000" y="3212800"/>
            <a:chExt cx="353675" cy="352400"/>
          </a:xfrm>
        </p:grpSpPr>
        <p:sp>
          <p:nvSpPr>
            <p:cNvPr id="9615" name="Google Shape;9615;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87"/>
          <p:cNvGrpSpPr/>
          <p:nvPr/>
        </p:nvGrpSpPr>
        <p:grpSpPr>
          <a:xfrm>
            <a:off x="5301563" y="1379233"/>
            <a:ext cx="356221" cy="356257"/>
            <a:chOff x="-13512225" y="3211525"/>
            <a:chExt cx="353675" cy="353675"/>
          </a:xfrm>
        </p:grpSpPr>
        <p:sp>
          <p:nvSpPr>
            <p:cNvPr id="9619" name="Google Shape;9619;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87"/>
          <p:cNvGrpSpPr/>
          <p:nvPr/>
        </p:nvGrpSpPr>
        <p:grpSpPr>
          <a:xfrm>
            <a:off x="6191845" y="1379624"/>
            <a:ext cx="356221" cy="355476"/>
            <a:chOff x="-12643475" y="3212300"/>
            <a:chExt cx="353675" cy="352900"/>
          </a:xfrm>
        </p:grpSpPr>
        <p:sp>
          <p:nvSpPr>
            <p:cNvPr id="9625" name="Google Shape;9625;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7"/>
          <p:cNvGrpSpPr/>
          <p:nvPr/>
        </p:nvGrpSpPr>
        <p:grpSpPr>
          <a:xfrm>
            <a:off x="6191845" y="1831398"/>
            <a:ext cx="356221" cy="333366"/>
            <a:chOff x="-12643475" y="3657325"/>
            <a:chExt cx="353675" cy="330950"/>
          </a:xfrm>
        </p:grpSpPr>
        <p:sp>
          <p:nvSpPr>
            <p:cNvPr id="9635" name="Google Shape;9635;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7"/>
          <p:cNvGrpSpPr/>
          <p:nvPr/>
        </p:nvGrpSpPr>
        <p:grpSpPr>
          <a:xfrm>
            <a:off x="7974847" y="1380027"/>
            <a:ext cx="355416" cy="354670"/>
            <a:chOff x="-10857925" y="3213875"/>
            <a:chExt cx="352875" cy="352100"/>
          </a:xfrm>
        </p:grpSpPr>
        <p:sp>
          <p:nvSpPr>
            <p:cNvPr id="9642" name="Google Shape;9642;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87"/>
          <p:cNvGrpSpPr/>
          <p:nvPr/>
        </p:nvGrpSpPr>
        <p:grpSpPr>
          <a:xfrm>
            <a:off x="6191762" y="2739455"/>
            <a:ext cx="356096" cy="354469"/>
            <a:chOff x="-9089725" y="3180200"/>
            <a:chExt cx="353550" cy="351900"/>
          </a:xfrm>
        </p:grpSpPr>
        <p:sp>
          <p:nvSpPr>
            <p:cNvPr id="9653" name="Google Shape;9653;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083760" y="1819260"/>
            <a:ext cx="358588" cy="357642"/>
            <a:chOff x="7083760" y="1971660"/>
            <a:chExt cx="358588" cy="357642"/>
          </a:xfrm>
        </p:grpSpPr>
        <p:sp>
          <p:nvSpPr>
            <p:cNvPr id="9656" name="Google Shape;9656;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8" name="Google Shape;9668;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69" name="Google Shape;9669;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3"/>
        <p:cNvGrpSpPr/>
        <p:nvPr/>
      </p:nvGrpSpPr>
      <p:grpSpPr>
        <a:xfrm>
          <a:off x="0" y="0"/>
          <a:ext cx="0" cy="0"/>
          <a:chOff x="0" y="0"/>
          <a:chExt cx="0" cy="0"/>
        </a:xfrm>
      </p:grpSpPr>
      <p:sp>
        <p:nvSpPr>
          <p:cNvPr id="9674" name="Google Shape;9674;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5" name="Google Shape;9675;p88"/>
          <p:cNvGrpSpPr/>
          <p:nvPr/>
        </p:nvGrpSpPr>
        <p:grpSpPr>
          <a:xfrm>
            <a:off x="748855" y="2243507"/>
            <a:ext cx="452798" cy="449473"/>
            <a:chOff x="-21322300" y="3693325"/>
            <a:chExt cx="306400" cy="304150"/>
          </a:xfrm>
        </p:grpSpPr>
        <p:sp>
          <p:nvSpPr>
            <p:cNvPr id="9676" name="Google Shape;9676;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88"/>
          <p:cNvGrpSpPr/>
          <p:nvPr/>
        </p:nvGrpSpPr>
        <p:grpSpPr>
          <a:xfrm>
            <a:off x="748263" y="2810244"/>
            <a:ext cx="453980" cy="422540"/>
            <a:chOff x="-21322300" y="4077125"/>
            <a:chExt cx="307200" cy="285925"/>
          </a:xfrm>
        </p:grpSpPr>
        <p:sp>
          <p:nvSpPr>
            <p:cNvPr id="9681" name="Google Shape;9681;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8"/>
          <p:cNvGrpSpPr/>
          <p:nvPr/>
        </p:nvGrpSpPr>
        <p:grpSpPr>
          <a:xfrm>
            <a:off x="3525440" y="1689128"/>
            <a:ext cx="451653" cy="450212"/>
            <a:chOff x="-19394200" y="3333800"/>
            <a:chExt cx="305625" cy="304650"/>
          </a:xfrm>
        </p:grpSpPr>
        <p:sp>
          <p:nvSpPr>
            <p:cNvPr id="9694" name="Google Shape;9694;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88"/>
          <p:cNvGrpSpPr/>
          <p:nvPr/>
        </p:nvGrpSpPr>
        <p:grpSpPr>
          <a:xfrm>
            <a:off x="3524276" y="2243580"/>
            <a:ext cx="453980" cy="449325"/>
            <a:chOff x="-19396575" y="3708500"/>
            <a:chExt cx="307200" cy="304050"/>
          </a:xfrm>
        </p:grpSpPr>
        <p:sp>
          <p:nvSpPr>
            <p:cNvPr id="9704" name="Google Shape;9704;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8"/>
          <p:cNvGrpSpPr/>
          <p:nvPr/>
        </p:nvGrpSpPr>
        <p:grpSpPr>
          <a:xfrm>
            <a:off x="3518457" y="2796461"/>
            <a:ext cx="465618" cy="450101"/>
            <a:chOff x="-19394200" y="4084200"/>
            <a:chExt cx="315075" cy="304575"/>
          </a:xfrm>
        </p:grpSpPr>
        <p:sp>
          <p:nvSpPr>
            <p:cNvPr id="9708" name="Google Shape;9708;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8"/>
          <p:cNvGrpSpPr/>
          <p:nvPr/>
        </p:nvGrpSpPr>
        <p:grpSpPr>
          <a:xfrm>
            <a:off x="6324167" y="1689001"/>
            <a:ext cx="400447" cy="450470"/>
            <a:chOff x="-17526750" y="3309200"/>
            <a:chExt cx="270975" cy="304825"/>
          </a:xfrm>
        </p:grpSpPr>
        <p:sp>
          <p:nvSpPr>
            <p:cNvPr id="9715" name="Google Shape;9715;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8"/>
          <p:cNvGrpSpPr/>
          <p:nvPr/>
        </p:nvGrpSpPr>
        <p:grpSpPr>
          <a:xfrm>
            <a:off x="6300319" y="2244173"/>
            <a:ext cx="448143" cy="448143"/>
            <a:chOff x="-17542500" y="3684100"/>
            <a:chExt cx="303250" cy="303250"/>
          </a:xfrm>
        </p:grpSpPr>
        <p:sp>
          <p:nvSpPr>
            <p:cNvPr id="9721" name="Google Shape;9721;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8"/>
          <p:cNvGrpSpPr/>
          <p:nvPr/>
        </p:nvGrpSpPr>
        <p:grpSpPr>
          <a:xfrm>
            <a:off x="6299728" y="2810817"/>
            <a:ext cx="449325" cy="421395"/>
            <a:chOff x="-17542500" y="4068450"/>
            <a:chExt cx="304050" cy="285150"/>
          </a:xfrm>
        </p:grpSpPr>
        <p:sp>
          <p:nvSpPr>
            <p:cNvPr id="9729" name="Google Shape;9729;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88"/>
          <p:cNvGrpSpPr/>
          <p:nvPr/>
        </p:nvGrpSpPr>
        <p:grpSpPr>
          <a:xfrm>
            <a:off x="3530150" y="3342211"/>
            <a:ext cx="343404" cy="449325"/>
            <a:chOff x="-15652200" y="3335975"/>
            <a:chExt cx="232375" cy="304050"/>
          </a:xfrm>
        </p:grpSpPr>
        <p:sp>
          <p:nvSpPr>
            <p:cNvPr id="9736" name="Google Shape;9736;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88"/>
          <p:cNvGrpSpPr/>
          <p:nvPr/>
        </p:nvGrpSpPr>
        <p:grpSpPr>
          <a:xfrm>
            <a:off x="1303491" y="1689573"/>
            <a:ext cx="450470" cy="449325"/>
            <a:chOff x="-20946600" y="3317850"/>
            <a:chExt cx="304825" cy="304050"/>
          </a:xfrm>
        </p:grpSpPr>
        <p:sp>
          <p:nvSpPr>
            <p:cNvPr id="9746" name="Google Shape;9746;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8"/>
          <p:cNvGrpSpPr/>
          <p:nvPr/>
        </p:nvGrpSpPr>
        <p:grpSpPr>
          <a:xfrm>
            <a:off x="1304064" y="2243729"/>
            <a:ext cx="449325" cy="449030"/>
            <a:chOff x="-20945825" y="3692175"/>
            <a:chExt cx="304050" cy="303850"/>
          </a:xfrm>
        </p:grpSpPr>
        <p:sp>
          <p:nvSpPr>
            <p:cNvPr id="9750" name="Google Shape;9750;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8"/>
          <p:cNvGrpSpPr/>
          <p:nvPr/>
        </p:nvGrpSpPr>
        <p:grpSpPr>
          <a:xfrm>
            <a:off x="1329667" y="2797442"/>
            <a:ext cx="398119" cy="448143"/>
            <a:chOff x="-20930075" y="4066100"/>
            <a:chExt cx="269400" cy="303250"/>
          </a:xfrm>
        </p:grpSpPr>
        <p:sp>
          <p:nvSpPr>
            <p:cNvPr id="9755" name="Google Shape;9755;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8"/>
          <p:cNvGrpSpPr/>
          <p:nvPr/>
        </p:nvGrpSpPr>
        <p:grpSpPr>
          <a:xfrm>
            <a:off x="4110888" y="1689848"/>
            <a:ext cx="372516" cy="448771"/>
            <a:chOff x="-18994100" y="3334775"/>
            <a:chExt cx="252075" cy="303675"/>
          </a:xfrm>
        </p:grpSpPr>
        <p:sp>
          <p:nvSpPr>
            <p:cNvPr id="9758" name="Google Shape;9758;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8"/>
          <p:cNvGrpSpPr/>
          <p:nvPr/>
        </p:nvGrpSpPr>
        <p:grpSpPr>
          <a:xfrm>
            <a:off x="4125445" y="2244743"/>
            <a:ext cx="343404" cy="446998"/>
            <a:chOff x="-18983850" y="3710075"/>
            <a:chExt cx="232375" cy="302475"/>
          </a:xfrm>
        </p:grpSpPr>
        <p:sp>
          <p:nvSpPr>
            <p:cNvPr id="9763" name="Google Shape;9763;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88"/>
          <p:cNvGrpSpPr/>
          <p:nvPr/>
        </p:nvGrpSpPr>
        <p:grpSpPr>
          <a:xfrm>
            <a:off x="4071911" y="2797422"/>
            <a:ext cx="450470" cy="448180"/>
            <a:chOff x="-19020075" y="4084200"/>
            <a:chExt cx="304825" cy="303275"/>
          </a:xfrm>
        </p:grpSpPr>
        <p:sp>
          <p:nvSpPr>
            <p:cNvPr id="9768" name="Google Shape;9768;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8"/>
          <p:cNvGrpSpPr/>
          <p:nvPr/>
        </p:nvGrpSpPr>
        <p:grpSpPr>
          <a:xfrm>
            <a:off x="6889176" y="1689001"/>
            <a:ext cx="396937" cy="450470"/>
            <a:chOff x="-17149475" y="3309200"/>
            <a:chExt cx="268600" cy="304825"/>
          </a:xfrm>
        </p:grpSpPr>
        <p:sp>
          <p:nvSpPr>
            <p:cNvPr id="9778" name="Google Shape;9778;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8"/>
          <p:cNvGrpSpPr/>
          <p:nvPr/>
        </p:nvGrpSpPr>
        <p:grpSpPr>
          <a:xfrm>
            <a:off x="6862982" y="2258120"/>
            <a:ext cx="449325" cy="420249"/>
            <a:chOff x="-17168375" y="3692750"/>
            <a:chExt cx="304050" cy="284375"/>
          </a:xfrm>
        </p:grpSpPr>
        <p:sp>
          <p:nvSpPr>
            <p:cNvPr id="9781" name="Google Shape;9781;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8"/>
          <p:cNvGrpSpPr/>
          <p:nvPr/>
        </p:nvGrpSpPr>
        <p:grpSpPr>
          <a:xfrm>
            <a:off x="6859491" y="2796852"/>
            <a:ext cx="456308" cy="449325"/>
            <a:chOff x="-17170750" y="4058800"/>
            <a:chExt cx="308775" cy="304050"/>
          </a:xfrm>
        </p:grpSpPr>
        <p:sp>
          <p:nvSpPr>
            <p:cNvPr id="9789" name="Google Shape;9789;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8"/>
          <p:cNvGrpSpPr/>
          <p:nvPr/>
        </p:nvGrpSpPr>
        <p:grpSpPr>
          <a:xfrm>
            <a:off x="5721388" y="3343358"/>
            <a:ext cx="450470" cy="446998"/>
            <a:chOff x="-15688425" y="3707725"/>
            <a:chExt cx="304825" cy="302475"/>
          </a:xfrm>
        </p:grpSpPr>
        <p:sp>
          <p:nvSpPr>
            <p:cNvPr id="9807" name="Google Shape;9807;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8"/>
          <p:cNvGrpSpPr/>
          <p:nvPr/>
        </p:nvGrpSpPr>
        <p:grpSpPr>
          <a:xfrm>
            <a:off x="1865544" y="1690441"/>
            <a:ext cx="451653" cy="447589"/>
            <a:chOff x="-20572500" y="3319025"/>
            <a:chExt cx="305625" cy="302875"/>
          </a:xfrm>
        </p:grpSpPr>
        <p:sp>
          <p:nvSpPr>
            <p:cNvPr id="9814" name="Google Shape;9814;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8"/>
          <p:cNvGrpSpPr/>
          <p:nvPr/>
        </p:nvGrpSpPr>
        <p:grpSpPr>
          <a:xfrm>
            <a:off x="1866708" y="2305410"/>
            <a:ext cx="449325" cy="325670"/>
            <a:chOff x="-20571700" y="3722875"/>
            <a:chExt cx="304050" cy="220375"/>
          </a:xfrm>
        </p:grpSpPr>
        <p:sp>
          <p:nvSpPr>
            <p:cNvPr id="9817" name="Google Shape;9817;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88"/>
          <p:cNvGrpSpPr/>
          <p:nvPr/>
        </p:nvGrpSpPr>
        <p:grpSpPr>
          <a:xfrm>
            <a:off x="1866135" y="2796278"/>
            <a:ext cx="450470" cy="450470"/>
            <a:chOff x="-20571700" y="4066875"/>
            <a:chExt cx="304825" cy="304825"/>
          </a:xfrm>
        </p:grpSpPr>
        <p:sp>
          <p:nvSpPr>
            <p:cNvPr id="9825" name="Google Shape;9825;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8"/>
          <p:cNvGrpSpPr/>
          <p:nvPr/>
        </p:nvGrpSpPr>
        <p:grpSpPr>
          <a:xfrm>
            <a:off x="4632837" y="1688259"/>
            <a:ext cx="453980" cy="451948"/>
            <a:chOff x="-18645175" y="3334200"/>
            <a:chExt cx="307200" cy="305825"/>
          </a:xfrm>
        </p:grpSpPr>
        <p:sp>
          <p:nvSpPr>
            <p:cNvPr id="9832" name="Google Shape;9832;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8"/>
          <p:cNvGrpSpPr/>
          <p:nvPr/>
        </p:nvGrpSpPr>
        <p:grpSpPr>
          <a:xfrm>
            <a:off x="4633429" y="2242989"/>
            <a:ext cx="452798" cy="450507"/>
            <a:chOff x="-18645175" y="3708500"/>
            <a:chExt cx="306400" cy="304850"/>
          </a:xfrm>
        </p:grpSpPr>
        <p:sp>
          <p:nvSpPr>
            <p:cNvPr id="9838" name="Google Shape;9838;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8"/>
          <p:cNvGrpSpPr/>
          <p:nvPr/>
        </p:nvGrpSpPr>
        <p:grpSpPr>
          <a:xfrm>
            <a:off x="4631101" y="2795630"/>
            <a:ext cx="457453" cy="451763"/>
            <a:chOff x="-18647525" y="4082625"/>
            <a:chExt cx="309550" cy="305700"/>
          </a:xfrm>
        </p:grpSpPr>
        <p:sp>
          <p:nvSpPr>
            <p:cNvPr id="9846" name="Google Shape;9846;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88"/>
          <p:cNvGrpSpPr/>
          <p:nvPr/>
        </p:nvGrpSpPr>
        <p:grpSpPr>
          <a:xfrm>
            <a:off x="7441485" y="1689592"/>
            <a:ext cx="395755" cy="449288"/>
            <a:chOff x="-16775350" y="3309200"/>
            <a:chExt cx="267800" cy="304025"/>
          </a:xfrm>
        </p:grpSpPr>
        <p:sp>
          <p:nvSpPr>
            <p:cNvPr id="9851" name="Google Shape;9851;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8"/>
          <p:cNvGrpSpPr/>
          <p:nvPr/>
        </p:nvGrpSpPr>
        <p:grpSpPr>
          <a:xfrm>
            <a:off x="7441485" y="2241827"/>
            <a:ext cx="395755" cy="452835"/>
            <a:chOff x="-16775350" y="3683300"/>
            <a:chExt cx="267800" cy="306425"/>
          </a:xfrm>
        </p:grpSpPr>
        <p:sp>
          <p:nvSpPr>
            <p:cNvPr id="9855" name="Google Shape;9855;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8"/>
          <p:cNvGrpSpPr/>
          <p:nvPr/>
        </p:nvGrpSpPr>
        <p:grpSpPr>
          <a:xfrm>
            <a:off x="7413536" y="2796870"/>
            <a:ext cx="451653" cy="449288"/>
            <a:chOff x="-16794250" y="4058225"/>
            <a:chExt cx="305625" cy="304025"/>
          </a:xfrm>
        </p:grpSpPr>
        <p:sp>
          <p:nvSpPr>
            <p:cNvPr id="9859" name="Google Shape;9859;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8" name="Google Shape;9868;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9" name="Google Shape;9869;p88"/>
          <p:cNvGrpSpPr/>
          <p:nvPr/>
        </p:nvGrpSpPr>
        <p:grpSpPr>
          <a:xfrm>
            <a:off x="2414953" y="1689573"/>
            <a:ext cx="457453" cy="449325"/>
            <a:chOff x="-20199150" y="3317850"/>
            <a:chExt cx="309550" cy="304050"/>
          </a:xfrm>
        </p:grpSpPr>
        <p:sp>
          <p:nvSpPr>
            <p:cNvPr id="9870" name="Google Shape;9870;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8"/>
          <p:cNvGrpSpPr/>
          <p:nvPr/>
        </p:nvGrpSpPr>
        <p:grpSpPr>
          <a:xfrm>
            <a:off x="2417281" y="2242861"/>
            <a:ext cx="452798" cy="450766"/>
            <a:chOff x="-20199150" y="3693150"/>
            <a:chExt cx="306400" cy="305025"/>
          </a:xfrm>
        </p:grpSpPr>
        <p:sp>
          <p:nvSpPr>
            <p:cNvPr id="9878" name="Google Shape;9878;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88"/>
          <p:cNvGrpSpPr/>
          <p:nvPr/>
        </p:nvGrpSpPr>
        <p:grpSpPr>
          <a:xfrm>
            <a:off x="2417854" y="2795687"/>
            <a:ext cx="451653" cy="451653"/>
            <a:chOff x="-20197575" y="4066875"/>
            <a:chExt cx="305625" cy="305625"/>
          </a:xfrm>
        </p:grpSpPr>
        <p:sp>
          <p:nvSpPr>
            <p:cNvPr id="9885" name="Google Shape;9885;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88"/>
          <p:cNvGrpSpPr/>
          <p:nvPr/>
        </p:nvGrpSpPr>
        <p:grpSpPr>
          <a:xfrm>
            <a:off x="5200071" y="1687520"/>
            <a:ext cx="449325" cy="453426"/>
            <a:chOff x="-18271050" y="3333200"/>
            <a:chExt cx="304050" cy="306825"/>
          </a:xfrm>
        </p:grpSpPr>
        <p:sp>
          <p:nvSpPr>
            <p:cNvPr id="9894" name="Google Shape;9894;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8"/>
          <p:cNvGrpSpPr/>
          <p:nvPr/>
        </p:nvGrpSpPr>
        <p:grpSpPr>
          <a:xfrm>
            <a:off x="5200644" y="2244171"/>
            <a:ext cx="448180" cy="448143"/>
            <a:chOff x="-18270275" y="3710875"/>
            <a:chExt cx="303275" cy="303250"/>
          </a:xfrm>
        </p:grpSpPr>
        <p:sp>
          <p:nvSpPr>
            <p:cNvPr id="9900" name="Google Shape;9900;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88"/>
          <p:cNvGrpSpPr/>
          <p:nvPr/>
        </p:nvGrpSpPr>
        <p:grpSpPr>
          <a:xfrm>
            <a:off x="5254196" y="2797422"/>
            <a:ext cx="341076" cy="448180"/>
            <a:chOff x="-18234025" y="4084200"/>
            <a:chExt cx="230800" cy="303275"/>
          </a:xfrm>
        </p:grpSpPr>
        <p:sp>
          <p:nvSpPr>
            <p:cNvPr id="9907" name="Google Shape;9907;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8"/>
          <p:cNvGrpSpPr/>
          <p:nvPr/>
        </p:nvGrpSpPr>
        <p:grpSpPr>
          <a:xfrm>
            <a:off x="2366751" y="3341641"/>
            <a:ext cx="449325" cy="450470"/>
            <a:chOff x="-16419350" y="3308400"/>
            <a:chExt cx="304050" cy="304825"/>
          </a:xfrm>
        </p:grpSpPr>
        <p:sp>
          <p:nvSpPr>
            <p:cNvPr id="9911" name="Google Shape;9911;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4638306" y="3340423"/>
            <a:ext cx="395755" cy="452872"/>
            <a:chOff x="-16401225" y="3683275"/>
            <a:chExt cx="267800" cy="306450"/>
          </a:xfrm>
        </p:grpSpPr>
        <p:sp>
          <p:nvSpPr>
            <p:cNvPr id="9919" name="Google Shape;9919;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88"/>
          <p:cNvGrpSpPr/>
          <p:nvPr/>
        </p:nvGrpSpPr>
        <p:grpSpPr>
          <a:xfrm>
            <a:off x="8003755" y="2797062"/>
            <a:ext cx="450470" cy="448180"/>
            <a:chOff x="-16419350" y="4058200"/>
            <a:chExt cx="304825" cy="303275"/>
          </a:xfrm>
        </p:grpSpPr>
        <p:sp>
          <p:nvSpPr>
            <p:cNvPr id="9927" name="Google Shape;9927;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88"/>
          <p:cNvGrpSpPr/>
          <p:nvPr/>
        </p:nvGrpSpPr>
        <p:grpSpPr>
          <a:xfrm>
            <a:off x="4030643" y="3343080"/>
            <a:ext cx="450507" cy="447589"/>
            <a:chOff x="-15296200" y="3326900"/>
            <a:chExt cx="304850" cy="302875"/>
          </a:xfrm>
        </p:grpSpPr>
        <p:sp>
          <p:nvSpPr>
            <p:cNvPr id="9935" name="Google Shape;9935;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8"/>
          <p:cNvGrpSpPr/>
          <p:nvPr/>
        </p:nvGrpSpPr>
        <p:grpSpPr>
          <a:xfrm>
            <a:off x="2946296" y="1706881"/>
            <a:ext cx="486566" cy="414708"/>
            <a:chOff x="-19835275" y="3330250"/>
            <a:chExt cx="329250" cy="280625"/>
          </a:xfrm>
        </p:grpSpPr>
        <p:sp>
          <p:nvSpPr>
            <p:cNvPr id="9941" name="Google Shape;9941;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8"/>
          <p:cNvGrpSpPr/>
          <p:nvPr/>
        </p:nvGrpSpPr>
        <p:grpSpPr>
          <a:xfrm>
            <a:off x="2964325" y="2243470"/>
            <a:ext cx="450507" cy="449547"/>
            <a:chOff x="-19822675" y="3692750"/>
            <a:chExt cx="304850" cy="304200"/>
          </a:xfrm>
        </p:grpSpPr>
        <p:sp>
          <p:nvSpPr>
            <p:cNvPr id="9945" name="Google Shape;9945;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88"/>
          <p:cNvGrpSpPr/>
          <p:nvPr/>
        </p:nvGrpSpPr>
        <p:grpSpPr>
          <a:xfrm>
            <a:off x="2964916" y="2796278"/>
            <a:ext cx="449325" cy="450470"/>
            <a:chOff x="-19822675" y="4066875"/>
            <a:chExt cx="304050" cy="304825"/>
          </a:xfrm>
        </p:grpSpPr>
        <p:sp>
          <p:nvSpPr>
            <p:cNvPr id="9951" name="Google Shape;9951;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88"/>
          <p:cNvGrpSpPr/>
          <p:nvPr/>
        </p:nvGrpSpPr>
        <p:grpSpPr>
          <a:xfrm>
            <a:off x="5773985" y="1689571"/>
            <a:ext cx="399302" cy="449325"/>
            <a:chOff x="-17878825" y="3334400"/>
            <a:chExt cx="270200" cy="304050"/>
          </a:xfrm>
        </p:grpSpPr>
        <p:sp>
          <p:nvSpPr>
            <p:cNvPr id="9958" name="Google Shape;9958;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5747809" y="2242416"/>
            <a:ext cx="451653" cy="451653"/>
            <a:chOff x="-17896150" y="3709300"/>
            <a:chExt cx="305625" cy="305625"/>
          </a:xfrm>
        </p:grpSpPr>
        <p:sp>
          <p:nvSpPr>
            <p:cNvPr id="9966" name="Google Shape;9966;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8"/>
          <p:cNvGrpSpPr/>
          <p:nvPr/>
        </p:nvGrpSpPr>
        <p:grpSpPr>
          <a:xfrm>
            <a:off x="5775740" y="2795686"/>
            <a:ext cx="395792" cy="451653"/>
            <a:chOff x="-17878025" y="4082625"/>
            <a:chExt cx="267825" cy="305625"/>
          </a:xfrm>
        </p:grpSpPr>
        <p:sp>
          <p:nvSpPr>
            <p:cNvPr id="9971" name="Google Shape;9971;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2919632" y="3355015"/>
            <a:ext cx="450507" cy="423722"/>
            <a:chOff x="-16044450" y="3317850"/>
            <a:chExt cx="304850" cy="286725"/>
          </a:xfrm>
        </p:grpSpPr>
        <p:sp>
          <p:nvSpPr>
            <p:cNvPr id="9979" name="Google Shape;9979;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3" name="Google Shape;9983;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4" name="Google Shape;9984;p88"/>
          <p:cNvGrpSpPr/>
          <p:nvPr/>
        </p:nvGrpSpPr>
        <p:grpSpPr>
          <a:xfrm>
            <a:off x="8042149" y="2243724"/>
            <a:ext cx="373662" cy="449030"/>
            <a:chOff x="-16018450" y="4058400"/>
            <a:chExt cx="252850" cy="303850"/>
          </a:xfrm>
        </p:grpSpPr>
        <p:sp>
          <p:nvSpPr>
            <p:cNvPr id="9985" name="Google Shape;9985;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9" name="Google Shape;9989;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4"/>
        <p:cNvGrpSpPr/>
        <p:nvPr/>
      </p:nvGrpSpPr>
      <p:grpSpPr>
        <a:xfrm>
          <a:off x="0" y="0"/>
          <a:ext cx="0" cy="0"/>
          <a:chOff x="0" y="0"/>
          <a:chExt cx="0" cy="0"/>
        </a:xfrm>
      </p:grpSpPr>
      <p:grpSp>
        <p:nvGrpSpPr>
          <p:cNvPr id="9995" name="Google Shape;9995;p89"/>
          <p:cNvGrpSpPr/>
          <p:nvPr/>
        </p:nvGrpSpPr>
        <p:grpSpPr>
          <a:xfrm>
            <a:off x="845901" y="1689241"/>
            <a:ext cx="442337" cy="419623"/>
            <a:chOff x="-6696925" y="3272575"/>
            <a:chExt cx="307200" cy="291425"/>
          </a:xfrm>
        </p:grpSpPr>
        <p:sp>
          <p:nvSpPr>
            <p:cNvPr id="9996" name="Google Shape;9996;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89"/>
          <p:cNvGrpSpPr/>
          <p:nvPr/>
        </p:nvGrpSpPr>
        <p:grpSpPr>
          <a:xfrm>
            <a:off x="845884" y="2204636"/>
            <a:ext cx="442373" cy="420775"/>
            <a:chOff x="-6690625" y="3631325"/>
            <a:chExt cx="307225" cy="292225"/>
          </a:xfrm>
        </p:grpSpPr>
        <p:sp>
          <p:nvSpPr>
            <p:cNvPr id="9999" name="Google Shape;9999;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9"/>
          <p:cNvGrpSpPr/>
          <p:nvPr/>
        </p:nvGrpSpPr>
        <p:grpSpPr>
          <a:xfrm>
            <a:off x="868005" y="2756972"/>
            <a:ext cx="421927" cy="419371"/>
            <a:chOff x="-6689825" y="3992050"/>
            <a:chExt cx="293025" cy="291250"/>
          </a:xfrm>
        </p:grpSpPr>
        <p:sp>
          <p:nvSpPr>
            <p:cNvPr id="10005" name="Google Shape;10005;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7" name="Google Shape;10017;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8" name="Google Shape;10018;p89"/>
          <p:cNvGrpSpPr/>
          <p:nvPr/>
        </p:nvGrpSpPr>
        <p:grpSpPr>
          <a:xfrm>
            <a:off x="3551317" y="2205192"/>
            <a:ext cx="423043" cy="419659"/>
            <a:chOff x="-4837325" y="3612425"/>
            <a:chExt cx="293800" cy="291450"/>
          </a:xfrm>
        </p:grpSpPr>
        <p:sp>
          <p:nvSpPr>
            <p:cNvPr id="10019" name="Google Shape;10019;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89"/>
          <p:cNvGrpSpPr/>
          <p:nvPr/>
        </p:nvGrpSpPr>
        <p:grpSpPr>
          <a:xfrm>
            <a:off x="3564349" y="2756826"/>
            <a:ext cx="420775" cy="419659"/>
            <a:chOff x="-4837325" y="3971575"/>
            <a:chExt cx="292225" cy="291450"/>
          </a:xfrm>
        </p:grpSpPr>
        <p:sp>
          <p:nvSpPr>
            <p:cNvPr id="10023" name="Google Shape;10023;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9"/>
          <p:cNvGrpSpPr/>
          <p:nvPr/>
        </p:nvGrpSpPr>
        <p:grpSpPr>
          <a:xfrm>
            <a:off x="6256364" y="1714185"/>
            <a:ext cx="430998" cy="369730"/>
            <a:chOff x="-3037625" y="3254850"/>
            <a:chExt cx="299325" cy="256775"/>
          </a:xfrm>
        </p:grpSpPr>
        <p:sp>
          <p:nvSpPr>
            <p:cNvPr id="10030" name="Google Shape;10030;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89"/>
          <p:cNvGrpSpPr/>
          <p:nvPr/>
        </p:nvGrpSpPr>
        <p:grpSpPr>
          <a:xfrm>
            <a:off x="6260324" y="2204615"/>
            <a:ext cx="423079" cy="420811"/>
            <a:chOff x="-3031325" y="3597450"/>
            <a:chExt cx="293825" cy="292250"/>
          </a:xfrm>
        </p:grpSpPr>
        <p:sp>
          <p:nvSpPr>
            <p:cNvPr id="10035" name="Google Shape;10035;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9"/>
          <p:cNvGrpSpPr/>
          <p:nvPr/>
        </p:nvGrpSpPr>
        <p:grpSpPr>
          <a:xfrm>
            <a:off x="6272798" y="2781214"/>
            <a:ext cx="421927" cy="370882"/>
            <a:chOff x="-3030525" y="3973150"/>
            <a:chExt cx="293025" cy="257575"/>
          </a:xfrm>
        </p:grpSpPr>
        <p:sp>
          <p:nvSpPr>
            <p:cNvPr id="10040" name="Google Shape;10040;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9"/>
          <p:cNvGrpSpPr/>
          <p:nvPr/>
        </p:nvGrpSpPr>
        <p:grpSpPr>
          <a:xfrm>
            <a:off x="1374391" y="3369426"/>
            <a:ext cx="421927" cy="297195"/>
            <a:chOff x="-1199300" y="3279250"/>
            <a:chExt cx="293025" cy="206400"/>
          </a:xfrm>
        </p:grpSpPr>
        <p:sp>
          <p:nvSpPr>
            <p:cNvPr id="10043" name="Google Shape;10043;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89"/>
          <p:cNvGrpSpPr/>
          <p:nvPr/>
        </p:nvGrpSpPr>
        <p:grpSpPr>
          <a:xfrm>
            <a:off x="1381477" y="1688773"/>
            <a:ext cx="444605" cy="420559"/>
            <a:chOff x="-6338550" y="3272950"/>
            <a:chExt cx="308775" cy="292075"/>
          </a:xfrm>
        </p:grpSpPr>
        <p:sp>
          <p:nvSpPr>
            <p:cNvPr id="10048" name="Google Shape;10048;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9"/>
          <p:cNvGrpSpPr/>
          <p:nvPr/>
        </p:nvGrpSpPr>
        <p:grpSpPr>
          <a:xfrm>
            <a:off x="1392817" y="2205194"/>
            <a:ext cx="421927" cy="419659"/>
            <a:chOff x="-6329100" y="3632100"/>
            <a:chExt cx="293025" cy="291450"/>
          </a:xfrm>
        </p:grpSpPr>
        <p:sp>
          <p:nvSpPr>
            <p:cNvPr id="10052" name="Google Shape;10052;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89"/>
          <p:cNvGrpSpPr/>
          <p:nvPr/>
        </p:nvGrpSpPr>
        <p:grpSpPr>
          <a:xfrm>
            <a:off x="1405867" y="2756828"/>
            <a:ext cx="419623" cy="419659"/>
            <a:chOff x="-6329875" y="3992050"/>
            <a:chExt cx="291425" cy="291450"/>
          </a:xfrm>
        </p:grpSpPr>
        <p:sp>
          <p:nvSpPr>
            <p:cNvPr id="10056" name="Google Shape;10056;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89"/>
          <p:cNvGrpSpPr/>
          <p:nvPr/>
        </p:nvGrpSpPr>
        <p:grpSpPr>
          <a:xfrm>
            <a:off x="4092004" y="1687530"/>
            <a:ext cx="423079" cy="423043"/>
            <a:chOff x="-4478975" y="3251700"/>
            <a:chExt cx="293825" cy="293800"/>
          </a:xfrm>
        </p:grpSpPr>
        <p:sp>
          <p:nvSpPr>
            <p:cNvPr id="10061" name="Google Shape;10061;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9"/>
          <p:cNvGrpSpPr/>
          <p:nvPr/>
        </p:nvGrpSpPr>
        <p:grpSpPr>
          <a:xfrm>
            <a:off x="4092004" y="2205192"/>
            <a:ext cx="423079" cy="419659"/>
            <a:chOff x="-4475825" y="3612425"/>
            <a:chExt cx="293825" cy="291450"/>
          </a:xfrm>
        </p:grpSpPr>
        <p:sp>
          <p:nvSpPr>
            <p:cNvPr id="10065" name="Google Shape;10065;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89"/>
          <p:cNvGrpSpPr/>
          <p:nvPr/>
        </p:nvGrpSpPr>
        <p:grpSpPr>
          <a:xfrm>
            <a:off x="4101077" y="2756844"/>
            <a:ext cx="428730" cy="419623"/>
            <a:chOff x="-4480550" y="3970800"/>
            <a:chExt cx="297750" cy="291425"/>
          </a:xfrm>
        </p:grpSpPr>
        <p:sp>
          <p:nvSpPr>
            <p:cNvPr id="10069" name="Google Shape;10069;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9"/>
          <p:cNvGrpSpPr/>
          <p:nvPr/>
        </p:nvGrpSpPr>
        <p:grpSpPr>
          <a:xfrm>
            <a:off x="6804910" y="1689221"/>
            <a:ext cx="415123" cy="419659"/>
            <a:chOff x="-2668225" y="3239075"/>
            <a:chExt cx="288300" cy="291450"/>
          </a:xfrm>
        </p:grpSpPr>
        <p:sp>
          <p:nvSpPr>
            <p:cNvPr id="10072" name="Google Shape;10072;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89"/>
          <p:cNvGrpSpPr/>
          <p:nvPr/>
        </p:nvGrpSpPr>
        <p:grpSpPr>
          <a:xfrm>
            <a:off x="6802066" y="2205191"/>
            <a:ext cx="420811" cy="419659"/>
            <a:chOff x="-2671375" y="3597450"/>
            <a:chExt cx="292250" cy="291450"/>
          </a:xfrm>
        </p:grpSpPr>
        <p:sp>
          <p:nvSpPr>
            <p:cNvPr id="10078" name="Google Shape;10078;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89"/>
          <p:cNvGrpSpPr/>
          <p:nvPr/>
        </p:nvGrpSpPr>
        <p:grpSpPr>
          <a:xfrm>
            <a:off x="6812849" y="2755691"/>
            <a:ext cx="423043" cy="421927"/>
            <a:chOff x="-2670575" y="3956600"/>
            <a:chExt cx="293800" cy="293025"/>
          </a:xfrm>
        </p:grpSpPr>
        <p:sp>
          <p:nvSpPr>
            <p:cNvPr id="10081" name="Google Shape;10081;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89"/>
          <p:cNvGrpSpPr/>
          <p:nvPr/>
        </p:nvGrpSpPr>
        <p:grpSpPr>
          <a:xfrm>
            <a:off x="3070370" y="3311947"/>
            <a:ext cx="426462" cy="418363"/>
            <a:chOff x="-1183550" y="3586525"/>
            <a:chExt cx="296175" cy="290550"/>
          </a:xfrm>
        </p:grpSpPr>
        <p:sp>
          <p:nvSpPr>
            <p:cNvPr id="10086" name="Google Shape;10086;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9"/>
          <p:cNvGrpSpPr/>
          <p:nvPr/>
        </p:nvGrpSpPr>
        <p:grpSpPr>
          <a:xfrm>
            <a:off x="1933980" y="1689799"/>
            <a:ext cx="420811" cy="418507"/>
            <a:chOff x="-5971525" y="3273750"/>
            <a:chExt cx="292250" cy="290650"/>
          </a:xfrm>
        </p:grpSpPr>
        <p:sp>
          <p:nvSpPr>
            <p:cNvPr id="10096" name="Google Shape;10096;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9"/>
          <p:cNvGrpSpPr/>
          <p:nvPr/>
        </p:nvGrpSpPr>
        <p:grpSpPr>
          <a:xfrm>
            <a:off x="1928310" y="2203826"/>
            <a:ext cx="432150" cy="422395"/>
            <a:chOff x="-5974675" y="3632100"/>
            <a:chExt cx="300125" cy="293350"/>
          </a:xfrm>
        </p:grpSpPr>
        <p:sp>
          <p:nvSpPr>
            <p:cNvPr id="10099" name="Google Shape;10099;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89"/>
          <p:cNvGrpSpPr/>
          <p:nvPr/>
        </p:nvGrpSpPr>
        <p:grpSpPr>
          <a:xfrm>
            <a:off x="1958351" y="2755694"/>
            <a:ext cx="395865" cy="421927"/>
            <a:chOff x="-5971525" y="3990475"/>
            <a:chExt cx="274925" cy="293025"/>
          </a:xfrm>
        </p:grpSpPr>
        <p:sp>
          <p:nvSpPr>
            <p:cNvPr id="10103" name="Google Shape;10103;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9"/>
          <p:cNvGrpSpPr/>
          <p:nvPr/>
        </p:nvGrpSpPr>
        <p:grpSpPr>
          <a:xfrm>
            <a:off x="4631558" y="1689798"/>
            <a:ext cx="420775" cy="418507"/>
            <a:chOff x="-4118225" y="3253275"/>
            <a:chExt cx="292225" cy="290650"/>
          </a:xfrm>
        </p:grpSpPr>
        <p:sp>
          <p:nvSpPr>
            <p:cNvPr id="10108" name="Google Shape;10108;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9"/>
          <p:cNvGrpSpPr/>
          <p:nvPr/>
        </p:nvGrpSpPr>
        <p:grpSpPr>
          <a:xfrm>
            <a:off x="4682008" y="2204922"/>
            <a:ext cx="319874" cy="420199"/>
            <a:chOff x="-4082800" y="3612425"/>
            <a:chExt cx="222150" cy="291825"/>
          </a:xfrm>
        </p:grpSpPr>
        <p:sp>
          <p:nvSpPr>
            <p:cNvPr id="10111" name="Google Shape;10111;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9"/>
          <p:cNvGrpSpPr/>
          <p:nvPr/>
        </p:nvGrpSpPr>
        <p:grpSpPr>
          <a:xfrm>
            <a:off x="4643456" y="2769876"/>
            <a:ext cx="420775" cy="393561"/>
            <a:chOff x="-4118225" y="3990475"/>
            <a:chExt cx="292225" cy="273325"/>
          </a:xfrm>
        </p:grpSpPr>
        <p:sp>
          <p:nvSpPr>
            <p:cNvPr id="10115" name="Google Shape;10115;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89"/>
          <p:cNvGrpSpPr/>
          <p:nvPr/>
        </p:nvGrpSpPr>
        <p:grpSpPr>
          <a:xfrm>
            <a:off x="7354110" y="1688087"/>
            <a:ext cx="394713" cy="421927"/>
            <a:chOff x="-2312225" y="3238300"/>
            <a:chExt cx="274125" cy="293025"/>
          </a:xfrm>
        </p:grpSpPr>
        <p:sp>
          <p:nvSpPr>
            <p:cNvPr id="10120" name="Google Shape;10120;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9"/>
          <p:cNvGrpSpPr/>
          <p:nvPr/>
        </p:nvGrpSpPr>
        <p:grpSpPr>
          <a:xfrm>
            <a:off x="7341062" y="2153586"/>
            <a:ext cx="420811" cy="522864"/>
            <a:chOff x="-2310650" y="3525775"/>
            <a:chExt cx="292250" cy="363125"/>
          </a:xfrm>
        </p:grpSpPr>
        <p:sp>
          <p:nvSpPr>
            <p:cNvPr id="10123" name="Google Shape;10123;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89"/>
          <p:cNvGrpSpPr/>
          <p:nvPr/>
        </p:nvGrpSpPr>
        <p:grpSpPr>
          <a:xfrm>
            <a:off x="7351827" y="2756825"/>
            <a:ext cx="423079" cy="419659"/>
            <a:chOff x="-2310650" y="3958175"/>
            <a:chExt cx="293825" cy="291450"/>
          </a:xfrm>
        </p:grpSpPr>
        <p:sp>
          <p:nvSpPr>
            <p:cNvPr id="10128" name="Google Shape;10128;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89"/>
          <p:cNvGrpSpPr/>
          <p:nvPr/>
        </p:nvGrpSpPr>
        <p:grpSpPr>
          <a:xfrm>
            <a:off x="4718688" y="3308459"/>
            <a:ext cx="424159" cy="419659"/>
            <a:chOff x="-1182750" y="3962900"/>
            <a:chExt cx="294575" cy="291450"/>
          </a:xfrm>
        </p:grpSpPr>
        <p:sp>
          <p:nvSpPr>
            <p:cNvPr id="10131" name="Google Shape;10131;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9"/>
          <p:cNvGrpSpPr/>
          <p:nvPr/>
        </p:nvGrpSpPr>
        <p:grpSpPr>
          <a:xfrm>
            <a:off x="2471824" y="1689223"/>
            <a:ext cx="424195" cy="419659"/>
            <a:chOff x="-5611575" y="3272950"/>
            <a:chExt cx="294600" cy="291450"/>
          </a:xfrm>
        </p:grpSpPr>
        <p:sp>
          <p:nvSpPr>
            <p:cNvPr id="10139" name="Google Shape;10139;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9"/>
          <p:cNvGrpSpPr/>
          <p:nvPr/>
        </p:nvGrpSpPr>
        <p:grpSpPr>
          <a:xfrm>
            <a:off x="2471824" y="2205770"/>
            <a:ext cx="424195" cy="418507"/>
            <a:chOff x="-5613150" y="3632900"/>
            <a:chExt cx="294600" cy="290650"/>
          </a:xfrm>
        </p:grpSpPr>
        <p:sp>
          <p:nvSpPr>
            <p:cNvPr id="10145" name="Google Shape;10145;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9"/>
          <p:cNvGrpSpPr/>
          <p:nvPr/>
        </p:nvGrpSpPr>
        <p:grpSpPr>
          <a:xfrm>
            <a:off x="2483722" y="2756270"/>
            <a:ext cx="424195" cy="420775"/>
            <a:chOff x="-5613150" y="3991275"/>
            <a:chExt cx="294600" cy="292225"/>
          </a:xfrm>
        </p:grpSpPr>
        <p:sp>
          <p:nvSpPr>
            <p:cNvPr id="10148" name="Google Shape;10148;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9"/>
          <p:cNvGrpSpPr/>
          <p:nvPr/>
        </p:nvGrpSpPr>
        <p:grpSpPr>
          <a:xfrm>
            <a:off x="5155210" y="1689438"/>
            <a:ext cx="434634" cy="419227"/>
            <a:chOff x="-3768700" y="3253275"/>
            <a:chExt cx="301850" cy="291150"/>
          </a:xfrm>
        </p:grpSpPr>
        <p:sp>
          <p:nvSpPr>
            <p:cNvPr id="10158" name="Google Shape;10158;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9"/>
          <p:cNvGrpSpPr/>
          <p:nvPr/>
        </p:nvGrpSpPr>
        <p:grpSpPr>
          <a:xfrm>
            <a:off x="5159293" y="2217090"/>
            <a:ext cx="426462" cy="395865"/>
            <a:chOff x="-3808700" y="3628950"/>
            <a:chExt cx="296175" cy="274925"/>
          </a:xfrm>
        </p:grpSpPr>
        <p:sp>
          <p:nvSpPr>
            <p:cNvPr id="10162" name="Google Shape;10162;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89"/>
          <p:cNvGrpSpPr/>
          <p:nvPr/>
        </p:nvGrpSpPr>
        <p:grpSpPr>
          <a:xfrm>
            <a:off x="5224504" y="2756412"/>
            <a:ext cx="419443" cy="420487"/>
            <a:chOff x="-3771675" y="3971775"/>
            <a:chExt cx="291300" cy="292025"/>
          </a:xfrm>
        </p:grpSpPr>
        <p:sp>
          <p:nvSpPr>
            <p:cNvPr id="10166" name="Google Shape;10166;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9"/>
          <p:cNvGrpSpPr/>
          <p:nvPr/>
        </p:nvGrpSpPr>
        <p:grpSpPr>
          <a:xfrm>
            <a:off x="7885948" y="1716461"/>
            <a:ext cx="420271" cy="320774"/>
            <a:chOff x="-1951475" y="3273100"/>
            <a:chExt cx="291875" cy="222775"/>
          </a:xfrm>
        </p:grpSpPr>
        <p:sp>
          <p:nvSpPr>
            <p:cNvPr id="10172" name="Google Shape;10172;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9"/>
          <p:cNvGrpSpPr/>
          <p:nvPr/>
        </p:nvGrpSpPr>
        <p:grpSpPr>
          <a:xfrm>
            <a:off x="7883429" y="2205191"/>
            <a:ext cx="425310" cy="419659"/>
            <a:chOff x="-1951475" y="3597450"/>
            <a:chExt cx="295375" cy="291450"/>
          </a:xfrm>
        </p:grpSpPr>
        <p:sp>
          <p:nvSpPr>
            <p:cNvPr id="10176" name="Google Shape;10176;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89"/>
          <p:cNvGrpSpPr/>
          <p:nvPr/>
        </p:nvGrpSpPr>
        <p:grpSpPr>
          <a:xfrm>
            <a:off x="7885680" y="2756825"/>
            <a:ext cx="444605" cy="419659"/>
            <a:chOff x="-1960150" y="3956600"/>
            <a:chExt cx="308775" cy="291450"/>
          </a:xfrm>
        </p:grpSpPr>
        <p:sp>
          <p:nvSpPr>
            <p:cNvPr id="10181" name="Google Shape;10181;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89"/>
          <p:cNvGrpSpPr/>
          <p:nvPr/>
        </p:nvGrpSpPr>
        <p:grpSpPr>
          <a:xfrm>
            <a:off x="1939718" y="3307636"/>
            <a:ext cx="420775" cy="420775"/>
            <a:chOff x="-804700" y="3226500"/>
            <a:chExt cx="292225" cy="292225"/>
          </a:xfrm>
        </p:grpSpPr>
        <p:sp>
          <p:nvSpPr>
            <p:cNvPr id="10184" name="Google Shape;10184;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9"/>
          <p:cNvGrpSpPr/>
          <p:nvPr/>
        </p:nvGrpSpPr>
        <p:grpSpPr>
          <a:xfrm>
            <a:off x="3019809" y="1688647"/>
            <a:ext cx="420775" cy="420811"/>
            <a:chOff x="-5251625" y="3272950"/>
            <a:chExt cx="292225" cy="292250"/>
          </a:xfrm>
        </p:grpSpPr>
        <p:sp>
          <p:nvSpPr>
            <p:cNvPr id="10192" name="Google Shape;10192;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9"/>
          <p:cNvGrpSpPr/>
          <p:nvPr/>
        </p:nvGrpSpPr>
        <p:grpSpPr>
          <a:xfrm>
            <a:off x="3016407" y="2204348"/>
            <a:ext cx="427578" cy="421351"/>
            <a:chOff x="-5254775" y="3631325"/>
            <a:chExt cx="296950" cy="292625"/>
          </a:xfrm>
        </p:grpSpPr>
        <p:sp>
          <p:nvSpPr>
            <p:cNvPr id="10196" name="Google Shape;10196;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9"/>
          <p:cNvGrpSpPr/>
          <p:nvPr/>
        </p:nvGrpSpPr>
        <p:grpSpPr>
          <a:xfrm>
            <a:off x="3032265" y="2756270"/>
            <a:ext cx="419659" cy="420775"/>
            <a:chOff x="-5251625" y="3991275"/>
            <a:chExt cx="291450" cy="292225"/>
          </a:xfrm>
        </p:grpSpPr>
        <p:sp>
          <p:nvSpPr>
            <p:cNvPr id="10204" name="Google Shape;10204;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5772848" y="1689240"/>
            <a:ext cx="319874" cy="419623"/>
            <a:chOff x="-3365275" y="3253275"/>
            <a:chExt cx="222150" cy="291425"/>
          </a:xfrm>
        </p:grpSpPr>
        <p:sp>
          <p:nvSpPr>
            <p:cNvPr id="10210" name="Google Shape;10210;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89"/>
          <p:cNvGrpSpPr/>
          <p:nvPr/>
        </p:nvGrpSpPr>
        <p:grpSpPr>
          <a:xfrm>
            <a:off x="5746786" y="2204058"/>
            <a:ext cx="371998" cy="421927"/>
            <a:chOff x="-3383375" y="3611625"/>
            <a:chExt cx="258350" cy="293025"/>
          </a:xfrm>
        </p:grpSpPr>
        <p:sp>
          <p:nvSpPr>
            <p:cNvPr id="10213" name="Google Shape;10213;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5809135" y="2756826"/>
            <a:ext cx="271097" cy="419659"/>
            <a:chOff x="-3347950" y="3971575"/>
            <a:chExt cx="188275" cy="291450"/>
          </a:xfrm>
        </p:grpSpPr>
        <p:sp>
          <p:nvSpPr>
            <p:cNvPr id="10216" name="Google Shape;10216;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89"/>
          <p:cNvGrpSpPr/>
          <p:nvPr/>
        </p:nvGrpSpPr>
        <p:grpSpPr>
          <a:xfrm>
            <a:off x="858994" y="3307061"/>
            <a:ext cx="371998" cy="421927"/>
            <a:chOff x="-1575775" y="3238300"/>
            <a:chExt cx="258350" cy="293025"/>
          </a:xfrm>
        </p:grpSpPr>
        <p:sp>
          <p:nvSpPr>
            <p:cNvPr id="10220" name="Google Shape;10220;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89"/>
          <p:cNvGrpSpPr/>
          <p:nvPr/>
        </p:nvGrpSpPr>
        <p:grpSpPr>
          <a:xfrm>
            <a:off x="2503892" y="3309051"/>
            <a:ext cx="423079" cy="424159"/>
            <a:chOff x="-1591550" y="3597475"/>
            <a:chExt cx="293825" cy="294575"/>
          </a:xfrm>
        </p:grpSpPr>
        <p:sp>
          <p:nvSpPr>
            <p:cNvPr id="10226" name="Google Shape;1022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9"/>
          <p:cNvGrpSpPr/>
          <p:nvPr/>
        </p:nvGrpSpPr>
        <p:grpSpPr>
          <a:xfrm>
            <a:off x="4153362" y="3318663"/>
            <a:ext cx="421927" cy="399248"/>
            <a:chOff x="-1592325" y="3957400"/>
            <a:chExt cx="293025" cy="277275"/>
          </a:xfrm>
        </p:grpSpPr>
        <p:sp>
          <p:nvSpPr>
            <p:cNvPr id="10230" name="Google Shape;10230;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89"/>
          <p:cNvGrpSpPr/>
          <p:nvPr/>
        </p:nvGrpSpPr>
        <p:grpSpPr>
          <a:xfrm>
            <a:off x="3640232" y="3310744"/>
            <a:ext cx="369730" cy="420775"/>
            <a:chOff x="-778700" y="3612425"/>
            <a:chExt cx="256775" cy="292225"/>
          </a:xfrm>
        </p:grpSpPr>
        <p:sp>
          <p:nvSpPr>
            <p:cNvPr id="10235" name="Google Shape;10235;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89"/>
          <p:cNvGrpSpPr/>
          <p:nvPr/>
        </p:nvGrpSpPr>
        <p:grpSpPr>
          <a:xfrm>
            <a:off x="6111733" y="3828305"/>
            <a:ext cx="340731" cy="387641"/>
            <a:chOff x="7728464" y="1561258"/>
            <a:chExt cx="349719" cy="397866"/>
          </a:xfrm>
        </p:grpSpPr>
        <p:sp>
          <p:nvSpPr>
            <p:cNvPr id="10242" name="Google Shape;10242;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9"/>
          <p:cNvGrpSpPr/>
          <p:nvPr/>
        </p:nvGrpSpPr>
        <p:grpSpPr>
          <a:xfrm>
            <a:off x="4034702" y="3828305"/>
            <a:ext cx="387681" cy="387641"/>
            <a:chOff x="5611350" y="1561258"/>
            <a:chExt cx="397907" cy="397866"/>
          </a:xfrm>
        </p:grpSpPr>
        <p:sp>
          <p:nvSpPr>
            <p:cNvPr id="10245" name="Google Shape;10245;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9"/>
          <p:cNvGrpSpPr/>
          <p:nvPr/>
        </p:nvGrpSpPr>
        <p:grpSpPr>
          <a:xfrm>
            <a:off x="4553987" y="3925571"/>
            <a:ext cx="387610" cy="193109"/>
            <a:chOff x="6140660" y="1661097"/>
            <a:chExt cx="397835" cy="198202"/>
          </a:xfrm>
        </p:grpSpPr>
        <p:sp>
          <p:nvSpPr>
            <p:cNvPr id="10250" name="Google Shape;10250;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9"/>
          <p:cNvGrpSpPr/>
          <p:nvPr/>
        </p:nvGrpSpPr>
        <p:grpSpPr>
          <a:xfrm>
            <a:off x="5073202" y="3828305"/>
            <a:ext cx="387681" cy="387641"/>
            <a:chOff x="6669907" y="1561258"/>
            <a:chExt cx="397907" cy="397866"/>
          </a:xfrm>
        </p:grpSpPr>
        <p:sp>
          <p:nvSpPr>
            <p:cNvPr id="10255" name="Google Shape;10255;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89"/>
          <p:cNvGrpSpPr/>
          <p:nvPr/>
        </p:nvGrpSpPr>
        <p:grpSpPr>
          <a:xfrm>
            <a:off x="1958433" y="3885842"/>
            <a:ext cx="387681" cy="272572"/>
            <a:chOff x="3386036" y="1746339"/>
            <a:chExt cx="397907" cy="279762"/>
          </a:xfrm>
        </p:grpSpPr>
        <p:sp>
          <p:nvSpPr>
            <p:cNvPr id="10261" name="Google Shape;10261;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9"/>
          <p:cNvGrpSpPr/>
          <p:nvPr/>
        </p:nvGrpSpPr>
        <p:grpSpPr>
          <a:xfrm>
            <a:off x="2996130" y="3828288"/>
            <a:ext cx="387681" cy="387681"/>
            <a:chOff x="4417380" y="1687279"/>
            <a:chExt cx="397907" cy="397907"/>
          </a:xfrm>
        </p:grpSpPr>
        <p:sp>
          <p:nvSpPr>
            <p:cNvPr id="10264" name="Google Shape;10264;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7942611" y="3308537"/>
            <a:ext cx="387661" cy="387661"/>
            <a:chOff x="2869999" y="1687279"/>
            <a:chExt cx="397887" cy="397887"/>
          </a:xfrm>
        </p:grpSpPr>
        <p:sp>
          <p:nvSpPr>
            <p:cNvPr id="10267" name="Google Shape;10267;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9"/>
          <p:cNvGrpSpPr/>
          <p:nvPr/>
        </p:nvGrpSpPr>
        <p:grpSpPr>
          <a:xfrm>
            <a:off x="2477718" y="3828664"/>
            <a:ext cx="386807" cy="386929"/>
            <a:chOff x="3902887" y="1687655"/>
            <a:chExt cx="397010" cy="397135"/>
          </a:xfrm>
        </p:grpSpPr>
        <p:sp>
          <p:nvSpPr>
            <p:cNvPr id="10270" name="Google Shape;10270;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9"/>
          <p:cNvGrpSpPr/>
          <p:nvPr/>
        </p:nvGrpSpPr>
        <p:grpSpPr>
          <a:xfrm>
            <a:off x="3515416" y="3828344"/>
            <a:ext cx="387681" cy="387681"/>
            <a:chOff x="4933458" y="1687279"/>
            <a:chExt cx="397907" cy="397907"/>
          </a:xfrm>
        </p:grpSpPr>
        <p:sp>
          <p:nvSpPr>
            <p:cNvPr id="10273" name="Google Shape;10273;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6348367" y="3308537"/>
            <a:ext cx="387661" cy="387661"/>
            <a:chOff x="1379798" y="1723250"/>
            <a:chExt cx="397887" cy="397887"/>
          </a:xfrm>
        </p:grpSpPr>
        <p:sp>
          <p:nvSpPr>
            <p:cNvPr id="10276" name="Google Shape;10276;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9"/>
          <p:cNvGrpSpPr/>
          <p:nvPr/>
        </p:nvGrpSpPr>
        <p:grpSpPr>
          <a:xfrm>
            <a:off x="5286246" y="3308537"/>
            <a:ext cx="387681" cy="387661"/>
            <a:chOff x="266768" y="1721375"/>
            <a:chExt cx="397907" cy="397887"/>
          </a:xfrm>
        </p:grpSpPr>
        <p:sp>
          <p:nvSpPr>
            <p:cNvPr id="10281" name="Google Shape;10281;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9"/>
          <p:cNvGrpSpPr/>
          <p:nvPr/>
        </p:nvGrpSpPr>
        <p:grpSpPr>
          <a:xfrm>
            <a:off x="5817327" y="3308537"/>
            <a:ext cx="387641" cy="387661"/>
            <a:chOff x="864491" y="1723250"/>
            <a:chExt cx="397866" cy="397887"/>
          </a:xfrm>
        </p:grpSpPr>
        <p:sp>
          <p:nvSpPr>
            <p:cNvPr id="10284" name="Google Shape;10284;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7" name="Google Shape;10287;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8" name="Google Shape;10288;p89"/>
          <p:cNvGrpSpPr/>
          <p:nvPr/>
        </p:nvGrpSpPr>
        <p:grpSpPr>
          <a:xfrm>
            <a:off x="7411672" y="3308924"/>
            <a:ext cx="387539" cy="386888"/>
            <a:chOff x="2408992" y="1722875"/>
            <a:chExt cx="397761" cy="397093"/>
          </a:xfrm>
        </p:grpSpPr>
        <p:sp>
          <p:nvSpPr>
            <p:cNvPr id="10289" name="Google Shape;10289;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584154" y="3827060"/>
            <a:ext cx="388966" cy="388966"/>
            <a:chOff x="1190625" y="238125"/>
            <a:chExt cx="5235075" cy="5235075"/>
          </a:xfrm>
        </p:grpSpPr>
        <p:sp>
          <p:nvSpPr>
            <p:cNvPr id="10292" name="Google Shape;1029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9"/>
          <p:cNvGrpSpPr/>
          <p:nvPr/>
        </p:nvGrpSpPr>
        <p:grpSpPr>
          <a:xfrm>
            <a:off x="5592488" y="3828305"/>
            <a:ext cx="387641" cy="387641"/>
            <a:chOff x="7199196" y="1561258"/>
            <a:chExt cx="397866" cy="397866"/>
          </a:xfrm>
        </p:grpSpPr>
        <p:sp>
          <p:nvSpPr>
            <p:cNvPr id="10295" name="Google Shape;10295;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02"/>
        <p:cNvGrpSpPr/>
        <p:nvPr/>
      </p:nvGrpSpPr>
      <p:grpSpPr>
        <a:xfrm>
          <a:off x="0" y="0"/>
          <a:ext cx="0" cy="0"/>
          <a:chOff x="0" y="0"/>
          <a:chExt cx="0" cy="0"/>
        </a:xfrm>
      </p:grpSpPr>
      <p:pic>
        <p:nvPicPr>
          <p:cNvPr id="10303" name="Google Shape;1030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NEWS APP</a:t>
            </a:r>
            <a:endParaRPr dirty="0"/>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1"/>
              <p:cNvGrpSpPr/>
              <p:nvPr/>
            </p:nvGrpSpPr>
            <p:grpSpPr>
              <a:xfrm rot="10800000" flipH="1">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0" name="Google Shape;820;p41"/>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2"/>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845" name="Google Shape;845;p42"/>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2"/>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905074" y="3202900"/>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294130"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3"/>
            <p:cNvGrpSpPr/>
            <p:nvPr/>
          </p:nvGrpSpPr>
          <p:grpSpPr>
            <a:xfrm rot="10800000" flipH="1">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3"/>
            <p:cNvGrpSpPr/>
            <p:nvPr/>
          </p:nvGrpSpPr>
          <p:grpSpPr>
            <a:xfrm rot="10800000" flipH="1">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3"/>
            <p:cNvGrpSpPr/>
            <p:nvPr/>
          </p:nvGrpSpPr>
          <p:grpSpPr>
            <a:xfrm rot="10800000" flipH="1">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4" name="Google Shape;924;p4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25" name="Google Shape;925;p43"/>
          <p:cNvSpPr txBox="1">
            <a:spLocks noGrp="1"/>
          </p:cNvSpPr>
          <p:nvPr>
            <p:ph type="title" idx="2"/>
          </p:nvPr>
        </p:nvSpPr>
        <p:spPr>
          <a:xfrm>
            <a:off x="906874" y="325260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JENNA DOE</a:t>
            </a:r>
            <a:endParaRPr/>
          </a:p>
        </p:txBody>
      </p:sp>
      <p:sp>
        <p:nvSpPr>
          <p:cNvPr id="926" name="Google Shape;926;p4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a:t>
            </a:r>
            <a:endParaRPr/>
          </a:p>
        </p:txBody>
      </p:sp>
      <p:sp>
        <p:nvSpPr>
          <p:cNvPr id="927" name="Google Shape;927;p4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BONES</a:t>
            </a:r>
            <a:endParaRPr/>
          </a:p>
        </p:txBody>
      </p:sp>
      <p:sp>
        <p:nvSpPr>
          <p:cNvPr id="928" name="Google Shape;928;p4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SUE SMITH</a:t>
            </a:r>
            <a:endParaRPr/>
          </a:p>
        </p:txBody>
      </p:sp>
      <p:sp>
        <p:nvSpPr>
          <p:cNvPr id="930" name="Google Shape;930;p4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l="18850" t="3486" r="6343" b="28675"/>
          <a:stretch/>
        </p:blipFill>
        <p:spPr>
          <a:xfrm>
            <a:off x="36776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2" name="Google Shape;932;p43"/>
          <p:cNvPicPr preferRelativeResize="0"/>
          <p:nvPr/>
        </p:nvPicPr>
        <p:blipFill rotWithShape="1">
          <a:blip r:embed="rId4">
            <a:alphaModFix/>
          </a:blip>
          <a:srcRect l="13797" t="774" r="13161" b="32986"/>
          <a:stretch/>
        </p:blipFill>
        <p:spPr>
          <a:xfrm>
            <a:off x="981863"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3" name="Google Shape;933;p43"/>
          <p:cNvPicPr preferRelativeResize="0"/>
          <p:nvPr/>
        </p:nvPicPr>
        <p:blipFill rotWithShape="1">
          <a:blip r:embed="rId5">
            <a:alphaModFix/>
          </a:blip>
          <a:srcRect l="1027" t="2791" r="38865" b="42682"/>
          <a:stretch/>
        </p:blipFill>
        <p:spPr>
          <a:xfrm>
            <a:off x="63734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4"/>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40" name="Google Shape;940;p4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941" name="Google Shape;941;p44"/>
          <p:cNvGrpSpPr/>
          <p:nvPr/>
        </p:nvGrpSpPr>
        <p:grpSpPr>
          <a:xfrm>
            <a:off x="6468174" y="3326300"/>
            <a:ext cx="577500" cy="402300"/>
            <a:chOff x="7526575" y="2029150"/>
            <a:chExt cx="577500" cy="402300"/>
          </a:xfrm>
        </p:grpSpPr>
        <p:sp>
          <p:nvSpPr>
            <p:cNvPr id="942" name="Google Shape;942;p44"/>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 name="Google Shape;944;p44"/>
          <p:cNvGrpSpPr/>
          <p:nvPr/>
        </p:nvGrpSpPr>
        <p:grpSpPr>
          <a:xfrm>
            <a:off x="759795" y="1727733"/>
            <a:ext cx="814886" cy="531898"/>
            <a:chOff x="4842900" y="2922987"/>
            <a:chExt cx="436632" cy="284986"/>
          </a:xfrm>
        </p:grpSpPr>
        <p:sp>
          <p:nvSpPr>
            <p:cNvPr id="945" name="Google Shape;945;p4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1999</Words>
  <Application>Microsoft Office PowerPoint</Application>
  <PresentationFormat>Presentación en pantalla (16:9)</PresentationFormat>
  <Paragraphs>336</Paragraphs>
  <Slides>55</Slides>
  <Notes>53</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55</vt:i4>
      </vt:variant>
    </vt:vector>
  </HeadingPairs>
  <TitlesOfParts>
    <vt:vector size="69" baseType="lpstr">
      <vt:lpstr>Anaheim</vt:lpstr>
      <vt:lpstr>Quicksand</vt:lpstr>
      <vt:lpstr>Calibri</vt:lpstr>
      <vt:lpstr>Roboto Medium</vt:lpstr>
      <vt:lpstr>Amatic SC</vt:lpstr>
      <vt:lpstr>Denk One</vt:lpstr>
      <vt:lpstr>Orbitron</vt:lpstr>
      <vt:lpstr>Fira Sans Extra Condensed</vt:lpstr>
      <vt:lpstr>Proxima Nova Semibold</vt:lpstr>
      <vt:lpstr>DM Serif Text</vt:lpstr>
      <vt:lpstr>Proxima Nova</vt:lpstr>
      <vt:lpstr>Arial</vt:lpstr>
      <vt:lpstr> Online News App by Slidesgo</vt:lpstr>
      <vt:lpstr>Slidesgo Final Pages</vt:lpstr>
      <vt:lpstr>Almacen ITE – BD</vt:lpstr>
      <vt:lpstr>CONTENTS OF THIS TEMPLATE</vt:lpstr>
      <vt:lpstr>02</vt:lpstr>
      <vt:lpstr>Presentación de PowerPoint</vt:lpstr>
      <vt:lpstr>Presentación de PowerPoint</vt:lpstr>
      <vt:lpstr>ONLINE NEWS APP</vt:lpstr>
      <vt:lpstr>OUR COMPANY</vt:lpstr>
      <vt:lpstr>OUR TEAM</vt:lpstr>
      <vt:lpstr>—SOMEONE FAMOUS</vt:lpstr>
      <vt:lpstr>PROBLEM VS. SOLUTION</vt:lpstr>
      <vt:lpstr>A PICTURE IS WORTH A THOUSAND WORDS</vt:lpstr>
      <vt:lpstr>PROBLEM</vt:lpstr>
      <vt:lpstr>THEM VS. US</vt:lpstr>
      <vt:lpstr>SOLUTION</vt:lpstr>
      <vt:lpstr>A PICTURE ALWAYS REINFORCES THE CONCEPT</vt:lpstr>
      <vt:lpstr>SWOT ANALYSIS</vt:lpstr>
      <vt:lpstr>PRODUCT OVERVIEW</vt:lpstr>
      <vt:lpstr>AWESOME WORDS</vt:lpstr>
      <vt:lpstr>OUR PLANS</vt:lpstr>
      <vt:lpstr>PRODUCT DEMO</vt:lpstr>
      <vt:lpstr>4,498,300</vt:lpstr>
      <vt:lpstr>TRACTION</vt:lpstr>
      <vt:lpstr>12,543</vt:lpstr>
      <vt:lpstr>CASE STUDY</vt:lpstr>
      <vt:lpstr>REVIEWS</vt:lpstr>
      <vt:lpstr>AWARDS</vt:lpstr>
      <vt:lpstr>MAP OF PRINCIPAL MARKETS</vt:lpstr>
      <vt:lpstr>MARKET SIZE</vt:lpstr>
      <vt:lpstr>TARGET</vt:lpstr>
      <vt:lpstr>COMPETITORS</vt:lpstr>
      <vt:lpstr>BUSINESS MODEL</vt:lpstr>
      <vt:lpstr>TIMELINE</vt:lpstr>
      <vt:lpstr>PREDICTED GROWTH</vt:lpstr>
      <vt:lpstr>INVESTMENT</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Almacen ITE – BD</dc:title>
  <cp:lastModifiedBy>andres_gmprg@outlook.com</cp:lastModifiedBy>
  <cp:revision>10</cp:revision>
  <dcterms:modified xsi:type="dcterms:W3CDTF">2022-03-18T04:07:53Z</dcterms:modified>
</cp:coreProperties>
</file>